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pptx" ContentType="application/vnd.openxmlformats-officedocument.presentationml.presentation"/>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1.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3"/>
    <p:sldMasterId id="2147483764" r:id="rId4"/>
  </p:sldMasterIdLst>
  <p:notesMasterIdLst>
    <p:notesMasterId r:id="rId71"/>
  </p:notesMasterIdLst>
  <p:sldIdLst>
    <p:sldId id="292" r:id="rId5"/>
    <p:sldId id="352" r:id="rId6"/>
    <p:sldId id="353" r:id="rId7"/>
    <p:sldId id="293" r:id="rId8"/>
    <p:sldId id="257" r:id="rId9"/>
    <p:sldId id="307" r:id="rId10"/>
    <p:sldId id="258" r:id="rId11"/>
    <p:sldId id="324" r:id="rId12"/>
    <p:sldId id="325" r:id="rId13"/>
    <p:sldId id="326" r:id="rId14"/>
    <p:sldId id="327"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311" r:id="rId30"/>
    <p:sldId id="312" r:id="rId31"/>
    <p:sldId id="313" r:id="rId32"/>
    <p:sldId id="314" r:id="rId33"/>
    <p:sldId id="315" r:id="rId34"/>
    <p:sldId id="316" r:id="rId35"/>
    <p:sldId id="317" r:id="rId36"/>
    <p:sldId id="282" r:id="rId37"/>
    <p:sldId id="283" r:id="rId38"/>
    <p:sldId id="284" r:id="rId39"/>
    <p:sldId id="285" r:id="rId40"/>
    <p:sldId id="286" r:id="rId41"/>
    <p:sldId id="318" r:id="rId42"/>
    <p:sldId id="319" r:id="rId43"/>
    <p:sldId id="320" r:id="rId44"/>
    <p:sldId id="296" r:id="rId45"/>
    <p:sldId id="298" r:id="rId46"/>
    <p:sldId id="297" r:id="rId47"/>
    <p:sldId id="299" r:id="rId48"/>
    <p:sldId id="321" r:id="rId49"/>
    <p:sldId id="322" r:id="rId50"/>
    <p:sldId id="323" r:id="rId51"/>
    <p:sldId id="300" r:id="rId52"/>
    <p:sldId id="275" r:id="rId53"/>
    <p:sldId id="276" r:id="rId54"/>
    <p:sldId id="277" r:id="rId55"/>
    <p:sldId id="278" r:id="rId56"/>
    <p:sldId id="279" r:id="rId57"/>
    <p:sldId id="280" r:id="rId58"/>
    <p:sldId id="281" r:id="rId59"/>
    <p:sldId id="301" r:id="rId60"/>
    <p:sldId id="302" r:id="rId61"/>
    <p:sldId id="303" r:id="rId62"/>
    <p:sldId id="304" r:id="rId63"/>
    <p:sldId id="305" r:id="rId64"/>
    <p:sldId id="306" r:id="rId65"/>
    <p:sldId id="287" r:id="rId66"/>
    <p:sldId id="288" r:id="rId67"/>
    <p:sldId id="289" r:id="rId68"/>
    <p:sldId id="290" r:id="rId69"/>
    <p:sldId id="291" r:id="rId70"/>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DM Sans" pitchFamily="2" charset="0"/>
      <p:regular r:id="rId76"/>
      <p:bold r:id="rId77"/>
      <p:italic r:id="rId78"/>
      <p:boldItalic r:id="rId79"/>
    </p:embeddedFont>
    <p:embeddedFont>
      <p:font typeface="Quattrocento Sans" panose="020B0502050000020003" pitchFamily="34" charset="0"/>
      <p:regular r:id="rId80"/>
      <p:bold r:id="rId81"/>
      <p:italic r:id="rId82"/>
      <p:boldItalic r:id="rId83"/>
    </p:embeddedFont>
    <p:embeddedFont>
      <p:font typeface="Quicksand" pitchFamily="2" charset="0"/>
      <p:regular r:id="rId84"/>
      <p:bold r:id="rId85"/>
    </p:embeddedFont>
    <p:embeddedFont>
      <p:font typeface="Quicksand Medium" pitchFamily="2" charset="0"/>
      <p:regular r:id="rId86"/>
      <p:bold r:id="rId87"/>
    </p:embeddedFont>
    <p:embeddedFont>
      <p:font typeface="Roboto" panose="02000000000000000000" pitchFamily="2"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09" userDrawn="1">
          <p15:clr>
            <a:srgbClr val="A4A3A4"/>
          </p15:clr>
        </p15:guide>
        <p15:guide id="2" pos="506">
          <p15:clr>
            <a:srgbClr val="A4A3A4"/>
          </p15:clr>
        </p15:guide>
        <p15:guide id="3" orient="horz" pos="1321">
          <p15:clr>
            <a:srgbClr val="A4A3A4"/>
          </p15:clr>
        </p15:guide>
        <p15:guide id="4" orient="horz" pos="40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A4B6F6-B5B9-4436-813B-3F06F9AF4FD6}">
  <a:tblStyle styleId="{CAA4B6F6-B5B9-4436-813B-3F06F9AF4FD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6EFC7CB-DE46-4322-885C-E40A62E3C1B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A413524-E222-4A17-9730-0C4C7DC44FB1}"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7635" autoAdjust="0"/>
  </p:normalViewPr>
  <p:slideViewPr>
    <p:cSldViewPr snapToGrid="0">
      <p:cViewPr varScale="1">
        <p:scale>
          <a:sx n="49" d="100"/>
          <a:sy n="49" d="100"/>
        </p:scale>
        <p:origin x="1896" y="58"/>
      </p:cViewPr>
      <p:guideLst>
        <p:guide orient="horz" pos="709"/>
        <p:guide pos="506"/>
        <p:guide orient="horz" pos="1321"/>
        <p:guide orient="horz" pos="4020"/>
      </p:guideLst>
    </p:cSldViewPr>
  </p:slideViewPr>
  <p:notesTextViewPr>
    <p:cViewPr>
      <p:scale>
        <a:sx n="1" d="1"/>
        <a:sy n="1" d="1"/>
      </p:scale>
      <p:origin x="0" y="0"/>
    </p:cViewPr>
  </p:notesTextViewPr>
  <p:sorterViewPr>
    <p:cViewPr varScale="1">
      <p:scale>
        <a:sx n="1" d="1"/>
        <a:sy n="1" d="1"/>
      </p:scale>
      <p:origin x="0" y="-119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1.xml"/><Relationship Id="rId90" Type="http://schemas.openxmlformats.org/officeDocument/2006/relationships/font" Target="fonts/font19.fntdata"/><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96"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notesMaster" Target="notesMasters/notesMaster1.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6.fntdata"/><Relationship Id="rId61" Type="http://schemas.openxmlformats.org/officeDocument/2006/relationships/slide" Target="slides/slide57.xml"/><Relationship Id="rId82"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boaventuradesousasantos.pt/media/Public%20Sphere_AfricaDevelopment2012.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9A1CD-FE2B-4A0F-BA0A-5FE82C9BA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224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2e135172a8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2e135172a8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r>
              <a:rPr lang="en-US" sz="1800" b="0" i="0" u="none" strike="noStrike">
                <a:solidFill>
                  <a:srgbClr val="000000"/>
                </a:solidFill>
                <a:effectLst/>
                <a:latin typeface="Arial" panose="020B0604020202020204" pitchFamily="34" charset="0"/>
              </a:rPr>
              <a:t>To better introduce myself and the viewpoint I bring to research I have prepared a positionality statement. I am a Jamaican-born woman of Afro-Caribbean and Hakka Chinese descent. I grew up in a rural coastal town in Jamaica. But, I have spent my entire adult life in the United States where I have been studying since 2017. I graduated with a Bachelor’s and Master’s in Environmental Engineering last year, and despite my obvious commitment to engineering - I truly value interdisciplinary education. As for my professional experience with water and WASH, I have two months WASH field research experience, three years WASH project experience, and a year of water engineering experience.</a:t>
            </a:r>
            <a:endParaRPr lang="en-US" b="0">
              <a:effectLst/>
            </a:endParaRPr>
          </a:p>
          <a:p>
            <a:pPr rtl="0">
              <a:spcBef>
                <a:spcPts val="0"/>
              </a:spcBef>
              <a:spcAft>
                <a:spcPts val="0"/>
              </a:spcAft>
            </a:pPr>
            <a:br>
              <a:rPr lang="en-US" b="0">
                <a:effectLst/>
              </a:rPr>
            </a:br>
            <a:r>
              <a:rPr lang="en-US" sz="1800" b="0" i="0" u="none" strike="noStrike">
                <a:solidFill>
                  <a:srgbClr val="000000"/>
                </a:solidFill>
                <a:effectLst/>
                <a:latin typeface="Arial" panose="020B0604020202020204" pitchFamily="34" charset="0"/>
              </a:rPr>
              <a:t>I am committed to a Black feminist politic and stand on the shoulders of my ancestors and the radical traditions of centuries of Caribbean people. I acknowledge that my being here - being able to give this talk and being engaged in academia, etcetera, is deeply informed by my social position including privileges I hold. My lived experiences are a source of knowledge and bias in my work. </a:t>
            </a:r>
            <a:endParaRPr lang="en-US" b="0">
              <a:effectLst/>
            </a:endParaRPr>
          </a:p>
          <a:p>
            <a:br>
              <a:rPr lang="en-US"/>
            </a:br>
            <a:endParaRPr/>
          </a:p>
        </p:txBody>
      </p:sp>
      <p:sp>
        <p:nvSpPr>
          <p:cNvPr id="354" name="Google Shape;354;g22e135172a8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398535f7d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398535f7d6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rtl="0">
              <a:spcBef>
                <a:spcPts val="0"/>
              </a:spcBef>
              <a:spcAft>
                <a:spcPts val="0"/>
              </a:spcAft>
            </a:pPr>
            <a:r>
              <a:rPr lang="en-US" sz="1800" b="0" i="0" u="none" strike="noStrike">
                <a:solidFill>
                  <a:srgbClr val="000000"/>
                </a:solidFill>
                <a:effectLst/>
                <a:latin typeface="Calibri" panose="020F0502020204030204" pitchFamily="34" charset="0"/>
              </a:rPr>
              <a:t>This project was inspired by longstanding critiques of </a:t>
            </a:r>
            <a:r>
              <a:rPr lang="en-US" sz="1800" b="1" i="0" u="none" strike="noStrike">
                <a:solidFill>
                  <a:srgbClr val="000000"/>
                </a:solidFill>
                <a:effectLst/>
                <a:latin typeface="Calibri" panose="020F0502020204030204" pitchFamily="34" charset="0"/>
              </a:rPr>
              <a:t>colonial legacies that influence global health</a:t>
            </a:r>
            <a:r>
              <a:rPr lang="en-US" sz="1800" b="0" i="0" u="none" strike="noStrike">
                <a:solidFill>
                  <a:srgbClr val="000000"/>
                </a:solidFill>
                <a:effectLst/>
                <a:latin typeface="Calibri" panose="020F0502020204030204" pitchFamily="34" charset="0"/>
              </a:rPr>
              <a:t> AND </a:t>
            </a:r>
            <a:r>
              <a:rPr lang="en-US" sz="1800" b="1" i="0" u="none" strike="noStrike">
                <a:solidFill>
                  <a:srgbClr val="000000"/>
                </a:solidFill>
                <a:effectLst/>
                <a:latin typeface="Calibri" panose="020F0502020204030204" pitchFamily="34" charset="0"/>
              </a:rPr>
              <a:t>growing public awareness of unjust systems</a:t>
            </a:r>
            <a:r>
              <a:rPr lang="en-US" sz="1800" b="0" i="0" u="none" strike="noStrike">
                <a:solidFill>
                  <a:srgbClr val="000000"/>
                </a:solidFill>
                <a:effectLst/>
                <a:latin typeface="Calibri" panose="020F0502020204030204" pitchFamily="34" charset="0"/>
              </a:rPr>
              <a:t> - seemingly due to increased awareness of </a:t>
            </a:r>
            <a:r>
              <a:rPr lang="en-US" sz="1800" b="0" i="0" u="none" strike="noStrike" err="1">
                <a:solidFill>
                  <a:srgbClr val="000000"/>
                </a:solidFill>
                <a:effectLst/>
                <a:latin typeface="Calibri" panose="020F0502020204030204" pitchFamily="34" charset="0"/>
              </a:rPr>
              <a:t>racialised</a:t>
            </a:r>
            <a:r>
              <a:rPr lang="en-US" sz="1800" b="0" i="0" u="none" strike="noStrike">
                <a:solidFill>
                  <a:srgbClr val="000000"/>
                </a:solidFill>
                <a:effectLst/>
                <a:latin typeface="Calibri" panose="020F0502020204030204" pitchFamily="34" charset="0"/>
              </a:rPr>
              <a:t> state violence as well as economic and health inequities made pronounced by the COVID-19 pandemic.</a:t>
            </a:r>
            <a:endParaRPr lang="en-US" b="0">
              <a:effectLst/>
            </a:endParaRPr>
          </a:p>
          <a:p>
            <a:pPr rtl="0">
              <a:spcBef>
                <a:spcPts val="0"/>
              </a:spcBef>
              <a:spcAft>
                <a:spcPts val="0"/>
              </a:spcAft>
            </a:pPr>
            <a:br>
              <a:rPr lang="en-US" b="0">
                <a:effectLst/>
              </a:rPr>
            </a:br>
            <a:r>
              <a:rPr lang="en-US" sz="1800" b="1" i="0" u="none" strike="noStrike">
                <a:solidFill>
                  <a:srgbClr val="000000"/>
                </a:solidFill>
                <a:effectLst/>
                <a:latin typeface="Calibri" panose="020F0502020204030204" pitchFamily="34" charset="0"/>
              </a:rPr>
              <a:t>This project aimed to investigate inequalities in WASH by centering the experiences of LMIC researchers, examining the root causes of inequity and exploring feasible strategies for moving toward a more equitable future. </a:t>
            </a:r>
            <a:r>
              <a:rPr lang="en-US" sz="1800" b="0" i="0" u="none" strike="noStrike">
                <a:solidFill>
                  <a:srgbClr val="000000"/>
                </a:solidFill>
                <a:effectLst/>
                <a:latin typeface="Calibri" panose="020F0502020204030204" pitchFamily="34" charset="0"/>
              </a:rPr>
              <a:t>The qualitative data collected reflects the challenges faced by LMIC WASH researchers underscoring relevance of </a:t>
            </a:r>
            <a:r>
              <a:rPr lang="en-US" sz="1800" b="0" i="0" u="none" strike="noStrike" err="1">
                <a:solidFill>
                  <a:srgbClr val="000000"/>
                </a:solidFill>
                <a:effectLst/>
                <a:latin typeface="Calibri" panose="020F0502020204030204" pitchFamily="34" charset="0"/>
              </a:rPr>
              <a:t>decolonisation</a:t>
            </a:r>
            <a:r>
              <a:rPr lang="en-US" sz="1800" b="0" i="0" u="none" strike="noStrike">
                <a:solidFill>
                  <a:srgbClr val="000000"/>
                </a:solidFill>
                <a:effectLst/>
                <a:latin typeface="Calibri" panose="020F0502020204030204" pitchFamily="34" charset="0"/>
              </a:rPr>
              <a:t> and equity-building initiatives in the sector.</a:t>
            </a:r>
            <a:endParaRPr lang="en-US" b="0">
              <a:effectLst/>
            </a:endParaRPr>
          </a:p>
          <a:p>
            <a:br>
              <a:rPr lang="en-US" b="0">
                <a:effectLst/>
              </a:rPr>
            </a:b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2e135172a8_3_3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r>
              <a:rPr lang="en-US" sz="1800" b="0" i="0" u="none" strike="noStrike">
                <a:solidFill>
                  <a:srgbClr val="000000"/>
                </a:solidFill>
                <a:effectLst/>
                <a:latin typeface="Arial" panose="020B0604020202020204" pitchFamily="34" charset="0"/>
              </a:rPr>
              <a:t>So why should the WASH sector be considering research equity? Global health is descended from colonial and </a:t>
            </a:r>
            <a:r>
              <a:rPr lang="en-US" sz="1800" b="0" i="1" u="none" strike="noStrike">
                <a:solidFill>
                  <a:srgbClr val="000000"/>
                </a:solidFill>
                <a:effectLst/>
                <a:latin typeface="Arial" panose="020B0604020202020204" pitchFamily="34" charset="0"/>
              </a:rPr>
              <a:t>tropical medicine</a:t>
            </a:r>
            <a:r>
              <a:rPr lang="en-US" sz="1800" b="0" i="0" u="none" strike="noStrike">
                <a:solidFill>
                  <a:srgbClr val="000000"/>
                </a:solidFill>
                <a:effectLst/>
                <a:latin typeface="Arial" panose="020B0604020202020204" pitchFamily="34" charset="0"/>
              </a:rPr>
              <a:t>. This dynamic influences the present day WASH sector. There are still </a:t>
            </a:r>
            <a:r>
              <a:rPr lang="en-US" sz="1800" b="0" i="1" u="none" strike="noStrike">
                <a:solidFill>
                  <a:srgbClr val="000000"/>
                </a:solidFill>
                <a:effectLst/>
                <a:latin typeface="Arial" panose="020B0604020202020204" pitchFamily="34" charset="0"/>
              </a:rPr>
              <a:t>partnerships </a:t>
            </a:r>
            <a:r>
              <a:rPr lang="en-US" sz="1800" b="0" i="0" u="none" strike="noStrike">
                <a:solidFill>
                  <a:srgbClr val="000000"/>
                </a:solidFill>
                <a:effectLst/>
                <a:latin typeface="Arial" panose="020B0604020202020204" pitchFamily="34" charset="0"/>
              </a:rPr>
              <a:t>between </a:t>
            </a:r>
            <a:r>
              <a:rPr lang="en-US" sz="1800" b="0" i="1" u="none" strike="noStrike">
                <a:solidFill>
                  <a:srgbClr val="000000"/>
                </a:solidFill>
                <a:effectLst/>
                <a:latin typeface="Arial" panose="020B0604020202020204" pitchFamily="34" charset="0"/>
              </a:rPr>
              <a:t>former</a:t>
            </a:r>
            <a:r>
              <a:rPr lang="en-US" sz="1800" b="0" i="0" u="none" strike="noStrike">
                <a:solidFill>
                  <a:srgbClr val="000000"/>
                </a:solidFill>
                <a:effectLst/>
                <a:latin typeface="Arial" panose="020B0604020202020204" pitchFamily="34" charset="0"/>
              </a:rPr>
              <a:t> colonizing countries (typically HIC) and formerly </a:t>
            </a:r>
            <a:r>
              <a:rPr lang="en-US" sz="1800" b="0" i="1" u="none" strike="noStrike">
                <a:solidFill>
                  <a:srgbClr val="000000"/>
                </a:solidFill>
                <a:effectLst/>
                <a:latin typeface="Arial" panose="020B0604020202020204" pitchFamily="34" charset="0"/>
              </a:rPr>
              <a:t>colonized </a:t>
            </a:r>
            <a:r>
              <a:rPr lang="en-US" sz="1800" b="0" i="0" u="none" strike="noStrike">
                <a:solidFill>
                  <a:srgbClr val="000000"/>
                </a:solidFill>
                <a:effectLst/>
                <a:latin typeface="Arial" panose="020B0604020202020204" pitchFamily="34" charset="0"/>
              </a:rPr>
              <a:t>countries (typically LMIC). Many of these relationships are extractive in nature. Multilateral organizations and NGOS set much of the WASH agenda and are key funders. However, multilateral organizations also advance the</a:t>
            </a:r>
            <a:r>
              <a:rPr lang="en-US" sz="1800" b="0" i="1" u="none" strike="noStrike">
                <a:solidFill>
                  <a:srgbClr val="000000"/>
                </a:solidFill>
                <a:effectLst/>
                <a:latin typeface="Arial" panose="020B0604020202020204" pitchFamily="34" charset="0"/>
              </a:rPr>
              <a:t> economic and political power of their key members</a:t>
            </a:r>
            <a:r>
              <a:rPr lang="en-US" sz="1800" b="0" i="0" u="none" strike="noStrike">
                <a:solidFill>
                  <a:srgbClr val="000000"/>
                </a:solidFill>
                <a:effectLst/>
                <a:latin typeface="Arial" panose="020B0604020202020204" pitchFamily="34" charset="0"/>
              </a:rPr>
              <a:t>. Humanitarian organizations and NGOs also promote the “hegemony of neoliberal institutions while reinforcing the ideology of the Western ruling class.” </a:t>
            </a:r>
            <a:r>
              <a:rPr lang="en-US" sz="1800" b="0" i="0" u="none" strike="noStrike" baseline="30000">
                <a:solidFill>
                  <a:srgbClr val="000000"/>
                </a:solidFill>
                <a:effectLst/>
                <a:latin typeface="Arial" panose="020B0604020202020204" pitchFamily="34" charset="0"/>
              </a:rPr>
              <a:t>1, 2 </a:t>
            </a:r>
            <a:endParaRPr lang="en-US" b="0">
              <a:effectLst/>
            </a:endParaRPr>
          </a:p>
          <a:p>
            <a:br>
              <a:rPr lang="en-US" b="0">
                <a:effectLst/>
              </a:rPr>
            </a:br>
            <a:br>
              <a:rPr lang="en-US" b="0">
                <a:effectLst/>
              </a:rPr>
            </a:br>
            <a:endParaRPr sz="1600" b="1">
              <a:latin typeface="Quicksand"/>
              <a:ea typeface="Quicksand"/>
              <a:cs typeface="Quicksand"/>
              <a:sym typeface="Quicksand"/>
            </a:endParaRPr>
          </a:p>
        </p:txBody>
      </p:sp>
      <p:sp>
        <p:nvSpPr>
          <p:cNvPr id="367" name="Google Shape;367;g22e135172a8_3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3a256a4e3c_1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3a256a4e3c_1_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rtl="0">
              <a:spcBef>
                <a:spcPts val="0"/>
              </a:spcBef>
              <a:spcAft>
                <a:spcPts val="0"/>
              </a:spcAft>
            </a:pPr>
            <a:r>
              <a:rPr lang="en-US" sz="1800" b="0" i="0" u="none" strike="noStrike">
                <a:solidFill>
                  <a:srgbClr val="000000"/>
                </a:solidFill>
                <a:effectLst/>
                <a:latin typeface="Calibri" panose="020F0502020204030204" pitchFamily="34" charset="0"/>
              </a:rPr>
              <a:t>There were three important concepts used to frame this project. Decolonization, which is defined by </a:t>
            </a:r>
            <a:r>
              <a:rPr lang="en-US" sz="1800" b="0" i="0" u="none" strike="noStrike" err="1">
                <a:solidFill>
                  <a:srgbClr val="000000"/>
                </a:solidFill>
                <a:effectLst/>
                <a:latin typeface="Calibri" panose="020F0502020204030204" pitchFamily="34" charset="0"/>
              </a:rPr>
              <a:t>Kessi</a:t>
            </a:r>
            <a:r>
              <a:rPr lang="en-US" sz="1800" b="0" i="0" u="none" strike="noStrike">
                <a:solidFill>
                  <a:srgbClr val="000000"/>
                </a:solidFill>
                <a:effectLst/>
                <a:latin typeface="Calibri" panose="020F0502020204030204" pitchFamily="34" charset="0"/>
              </a:rPr>
              <a:t> et al. as “a verb that entails a political and normative ethic and practice of resistance and intentional undoing – unlearning and dismantling unjust practices, assumptions, and institutions – as well as persistent positive action to create and build alternative spaces and ways of knowing.” Intersectionality, a term coined by </a:t>
            </a:r>
            <a:r>
              <a:rPr lang="en-US" sz="1800" b="0" i="0" u="none" strike="noStrike" err="1">
                <a:solidFill>
                  <a:srgbClr val="000000"/>
                </a:solidFill>
                <a:effectLst/>
                <a:latin typeface="Calibri" panose="020F0502020204030204" pitchFamily="34" charset="0"/>
              </a:rPr>
              <a:t>Kimberle</a:t>
            </a:r>
            <a:r>
              <a:rPr lang="en-US" sz="1800" b="0" i="0" u="none" strike="noStrike">
                <a:solidFill>
                  <a:srgbClr val="000000"/>
                </a:solidFill>
                <a:effectLst/>
                <a:latin typeface="Calibri" panose="020F0502020204030204" pitchFamily="34" charset="0"/>
              </a:rPr>
              <a:t> Crenshaw, who describes “a lens through which you can see where power comes and collides, where it interlocks and intersects.” And Finally, epistemic violence, first introduced by post-colonial feminist scholar Gayatri Spivak, however, we use the following definition “violence against one’s status as a knower; one’s role as a creator and communicator of knowledge... the dismissal of people as credible sources of information, because of our presumptions about them.” by </a:t>
            </a:r>
            <a:r>
              <a:rPr lang="en-US" sz="1800" b="0" i="0" u="none" strike="noStrike" err="1">
                <a:solidFill>
                  <a:srgbClr val="000000"/>
                </a:solidFill>
                <a:effectLst/>
                <a:latin typeface="Calibri" panose="020F0502020204030204" pitchFamily="34" charset="0"/>
              </a:rPr>
              <a:t>Ymous</a:t>
            </a:r>
            <a:r>
              <a:rPr lang="en-US" sz="1800" b="0" i="0" u="none" strike="noStrike">
                <a:solidFill>
                  <a:srgbClr val="000000"/>
                </a:solidFill>
                <a:effectLst/>
                <a:latin typeface="Calibri" panose="020F0502020204030204" pitchFamily="34" charset="0"/>
              </a:rPr>
              <a:t> et al.</a:t>
            </a:r>
            <a:endParaRPr lang="en-US" b="0">
              <a:effectLst/>
            </a:endParaRPr>
          </a:p>
          <a:p>
            <a:br>
              <a:rPr lang="en-US"/>
            </a:b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2da6c316d4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latin typeface="Arial"/>
                <a:ea typeface="Arial"/>
                <a:cs typeface="Arial"/>
                <a:sym typeface="Arial"/>
              </a:rPr>
              <a:t>A semi-structured interview guide was used to ask LMIC researchers about experiences with discrimination and mitigating strategies to combat discrimination. Participants were prompted to voice their own experiences or those they directly observed. A similar but separate semi-structured interview guide was developed for interviews with donor representatives who were invited to focus their responses on organizational experience. 24 interviews were conducted with 19 LMIC researchers and 6 donor representatives. For the most part we will focus on the LMIC researchers’ responses.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7" name="Google Shape;397;g22da6c316d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3a256a4e3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3a256a4e3c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a:latin typeface="Arial"/>
                <a:ea typeface="Arial"/>
                <a:cs typeface="Arial"/>
                <a:sym typeface="Arial"/>
              </a:rPr>
              <a:t>Interviews were transcribed, and then coded or analyzed to identify themes. Five interrelated themes emerged from the qualitative data based on discriminatory experiences - power differentials or abuse of power, structural barriers due to organizational politics, institutional and individual indifference, othering speech, action, and practices, and context-specific discrimination.</a:t>
            </a:r>
            <a:endParaRPr/>
          </a:p>
        </p:txBody>
      </p:sp>
      <p:sp>
        <p:nvSpPr>
          <p:cNvPr id="411" name="Google Shape;411;g23a256a4e3c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3a256a4e3c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3a256a4e3c_1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Participants noted cases of overt abuse of power as well as power differentials throughout the research process. Some ways this code showed up included: inequitable balance of responsibilities, acknowledgements, and authorship roles. One late career-woman said “We had that terrible experience where one of the partners actually solely wrote an article with her name alone on it. [We contributed to the] paper by data collection, answering many questions, writing reports, and then this person turns out to write a paper on her own… [This] set a terrible precedent considering that she's not come even down yet to collect that data.”</a:t>
            </a:r>
            <a:endParaRPr lang="en-US" b="0" dirty="0">
              <a:effectLst/>
            </a:endParaRPr>
          </a:p>
          <a:p>
            <a:br>
              <a:rPr lang="en-US" b="0" dirty="0">
                <a:effectLst/>
              </a:rPr>
            </a:br>
            <a:br>
              <a:rPr lang="en-US" b="0" dirty="0">
                <a:effectLst/>
              </a:rPr>
            </a:b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3a256a4e3c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3a256a4e3c_1_1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rtl="0">
              <a:spcBef>
                <a:spcPts val="0"/>
              </a:spcBef>
              <a:spcAft>
                <a:spcPts val="0"/>
              </a:spcAft>
            </a:pPr>
            <a:r>
              <a:rPr lang="en-US" sz="1800" b="0" i="0" u="none" strike="noStrike">
                <a:solidFill>
                  <a:srgbClr val="000000"/>
                </a:solidFill>
                <a:effectLst/>
                <a:latin typeface="Arial" panose="020B0604020202020204" pitchFamily="34" charset="0"/>
              </a:rPr>
              <a:t>Researchers in LMICs face many structural barriers that are attributed to either formal </a:t>
            </a:r>
            <a:r>
              <a:rPr lang="en-US" sz="1800" b="0" i="0" u="none" strike="noStrike" err="1">
                <a:solidFill>
                  <a:srgbClr val="000000"/>
                </a:solidFill>
                <a:effectLst/>
                <a:latin typeface="Arial" panose="020B0604020202020204" pitchFamily="34" charset="0"/>
              </a:rPr>
              <a:t>organisational</a:t>
            </a:r>
            <a:r>
              <a:rPr lang="en-US" sz="1800" b="0" i="0" u="none" strike="noStrike">
                <a:solidFill>
                  <a:srgbClr val="000000"/>
                </a:solidFill>
                <a:effectLst/>
                <a:latin typeface="Arial" panose="020B0604020202020204" pitchFamily="34" charset="0"/>
              </a:rPr>
              <a:t> policies or informal relationships. Some examples include: misaligned research priorities, and discriminatory policies related to budgeting. One late-career man said “There were a few cases where that particular component of the work can be done by nationals, but you still have to find internationals flying in to do the same. So, you could see that some of these trips [and their costs] are probably not justified.”</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 </a:t>
            </a:r>
            <a:endParaRPr lang="en-US" b="0">
              <a:effectLst/>
            </a:endParaRPr>
          </a:p>
          <a:p>
            <a:br>
              <a:rPr lang="en-US" b="0">
                <a:effectLst/>
              </a:rPr>
            </a:br>
            <a:r>
              <a:rPr lang="en-GB"/>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3a256a4e3c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3a256a4e3c_1_2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rtl="0">
              <a:spcBef>
                <a:spcPts val="0"/>
              </a:spcBef>
              <a:spcAft>
                <a:spcPts val="0"/>
              </a:spcAft>
            </a:pPr>
            <a:r>
              <a:rPr lang="en-US" sz="1800" b="0" i="0" u="none" strike="noStrike">
                <a:solidFill>
                  <a:srgbClr val="000000"/>
                </a:solidFill>
                <a:effectLst/>
                <a:latin typeface="Arial" panose="020B0604020202020204" pitchFamily="34" charset="0"/>
              </a:rPr>
              <a:t>Institutional and individual indifference to inequity appeared in several ways. Major barriers identified included: English hegemony and the use western metrics to evaluate competency. One early-career woman shares “English language is </a:t>
            </a:r>
            <a:r>
              <a:rPr lang="en-US" sz="1800" b="1" i="0" u="none" strike="noStrike">
                <a:solidFill>
                  <a:srgbClr val="000000"/>
                </a:solidFill>
                <a:effectLst/>
                <a:latin typeface="Arial" panose="020B0604020202020204" pitchFamily="34" charset="0"/>
              </a:rPr>
              <a:t>not </a:t>
            </a:r>
            <a:r>
              <a:rPr lang="en-US" sz="1800" b="0" i="0" u="none" strike="noStrike">
                <a:solidFill>
                  <a:srgbClr val="000000"/>
                </a:solidFill>
                <a:effectLst/>
                <a:latin typeface="Arial" panose="020B0604020202020204" pitchFamily="34" charset="0"/>
              </a:rPr>
              <a:t>the language of the people on whom, or with whom I do research. So, I would like to think that other than funding, language is the biggest barrier. Not like English, but academic English, but the hegemonic power of English as a language.”</a:t>
            </a:r>
            <a:endParaRPr lang="en-US" b="0">
              <a:effectLst/>
            </a:endParaRPr>
          </a:p>
          <a:p>
            <a:br>
              <a:rPr lang="en-US" b="0">
                <a:effectLst/>
              </a:rPr>
            </a:b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3a256a4e3c_1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3a256a4e3c_1_2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Othering speech, action and practices refer to the intentional and unintentional discrimination of an individual</a:t>
            </a:r>
          </a:p>
          <a:p>
            <a:pPr marL="0" lvl="0" indent="0" algn="l" rtl="0">
              <a:spcBef>
                <a:spcPts val="0"/>
              </a:spcBef>
              <a:spcAft>
                <a:spcPts val="0"/>
              </a:spcAft>
              <a:buNone/>
            </a:pPr>
            <a:r>
              <a:rPr lang="en-US"/>
              <a:t>based on one or more social categories or identities that an individual may hold. Othering can come from funders, journals, within organizations, and communities.  One early career man says “So in [LMIC], I have got this institution where I sometimes guest lecture. There was this interesting student who did something that I was interested in. I said, Okay, why don't we publish it and we wrote it. [We submitted with the student as the first author, with our affiliation being the LMIC university and it ] was rejected. And we wrote it back with my affiliations as [HIC university] and putting me as the first author in the same journal, it was accepted.”</a:t>
            </a:r>
          </a:p>
          <a:p>
            <a:pPr marL="0" lvl="0" indent="0" algn="l" rtl="0">
              <a:spcBef>
                <a:spcPts val="0"/>
              </a:spcBef>
              <a:spcAft>
                <a:spcPts val="0"/>
              </a:spcAft>
              <a:buNone/>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3a256a4e3c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3a256a4e3c_1_2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Context-specific discrimination refers to the issues of tribal discrimination, caste-based discrimination and other forms of discrimination characteristic to specific communities where research is taking place. One early-career woman says ““You'll see that many white-collar jobs often are exclusive of people who identify with the lower caste within the caste system. Within the government offices and NGOs, you'll often find that while these tend to be the communities that tend to be beneficiaries, they're not necessarily included as staff or professional workers.”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2e070757a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en-US" sz="1800" b="1" i="0" u="none" strike="noStrike">
                <a:solidFill>
                  <a:srgbClr val="000000"/>
                </a:solidFill>
                <a:effectLst/>
                <a:latin typeface="DM Sans" pitchFamily="2" charset="0"/>
              </a:rPr>
              <a:t>WASH is at the convergence of multiple violent systems. </a:t>
            </a:r>
            <a:r>
              <a:rPr lang="en-US" sz="1800" b="0" i="0" u="sng">
                <a:solidFill>
                  <a:srgbClr val="000000"/>
                </a:solidFill>
                <a:effectLst/>
                <a:latin typeface="DM Sans" pitchFamily="2" charset="0"/>
              </a:rPr>
              <a:t>Universities and research institution</a:t>
            </a:r>
            <a:r>
              <a:rPr lang="en-US" sz="1800" b="0" i="0" u="none" strike="noStrike">
                <a:solidFill>
                  <a:srgbClr val="000000"/>
                </a:solidFill>
                <a:effectLst/>
                <a:latin typeface="DM Sans" pitchFamily="2" charset="0"/>
              </a:rPr>
              <a:t>s also serve as the birthplace of epistemic violence in the context of colonialism.  The </a:t>
            </a:r>
            <a:r>
              <a:rPr lang="en-US" sz="1800" b="1" i="0" u="none" strike="noStrike">
                <a:solidFill>
                  <a:srgbClr val="000000"/>
                </a:solidFill>
                <a:effectLst/>
                <a:latin typeface="DM Sans" pitchFamily="2" charset="0"/>
              </a:rPr>
              <a:t>physical, social, and psychic violence of colonization</a:t>
            </a:r>
            <a:r>
              <a:rPr lang="en-US" sz="1800" b="0" i="0" u="none" strike="noStrike">
                <a:solidFill>
                  <a:srgbClr val="000000"/>
                </a:solidFill>
                <a:effectLst/>
                <a:latin typeface="DM Sans" pitchFamily="2" charset="0"/>
              </a:rPr>
              <a:t> that forms the modern </a:t>
            </a:r>
            <a:r>
              <a:rPr lang="en-US" sz="1800" b="0" i="0" u="sng">
                <a:solidFill>
                  <a:srgbClr val="000000"/>
                </a:solidFill>
                <a:effectLst/>
                <a:latin typeface="DM Sans" pitchFamily="2" charset="0"/>
              </a:rPr>
              <a:t>university </a:t>
            </a:r>
            <a:r>
              <a:rPr lang="en-US" sz="1800" b="0" i="0" u="none" strike="noStrike">
                <a:solidFill>
                  <a:srgbClr val="000000"/>
                </a:solidFill>
                <a:effectLst/>
                <a:latin typeface="DM Sans" pitchFamily="2" charset="0"/>
              </a:rPr>
              <a:t>as the sole credible producer and regulator of knowledge erases the indigenous and local knowledges and their validity</a:t>
            </a:r>
            <a:r>
              <a:rPr lang="en-US" sz="1800" b="0" i="0" u="none" strike="noStrike" baseline="30000">
                <a:solidFill>
                  <a:srgbClr val="000000"/>
                </a:solidFill>
                <a:effectLst/>
                <a:latin typeface="DM Sans" pitchFamily="2" charset="0"/>
              </a:rPr>
              <a:t>3</a:t>
            </a:r>
            <a:r>
              <a:rPr lang="en-US" sz="1800" b="0" i="0" u="none" strike="noStrike">
                <a:solidFill>
                  <a:srgbClr val="000000"/>
                </a:solidFill>
                <a:effectLst/>
                <a:latin typeface="DM Sans" pitchFamily="2" charset="0"/>
              </a:rPr>
              <a:t> The formation of </a:t>
            </a:r>
            <a:r>
              <a:rPr lang="en-US" sz="1800" b="0" i="0" u="sng">
                <a:solidFill>
                  <a:srgbClr val="000000"/>
                </a:solidFill>
                <a:effectLst/>
                <a:latin typeface="DM Sans" pitchFamily="2" charset="0"/>
              </a:rPr>
              <a:t>international organizations</a:t>
            </a:r>
            <a:r>
              <a:rPr lang="en-US" sz="1800" b="0" i="0" u="none" strike="noStrike">
                <a:solidFill>
                  <a:srgbClr val="000000"/>
                </a:solidFill>
                <a:effectLst/>
                <a:latin typeface="DM Sans" pitchFamily="2" charset="0"/>
              </a:rPr>
              <a:t> coincides with the decolonization period of the 1940s-1970s when former colonies gained </a:t>
            </a:r>
            <a:r>
              <a:rPr lang="en-US" sz="1800" b="0" i="1" u="none" strike="noStrike">
                <a:solidFill>
                  <a:srgbClr val="000000"/>
                </a:solidFill>
                <a:effectLst/>
                <a:latin typeface="DM Sans" pitchFamily="2" charset="0"/>
              </a:rPr>
              <a:t>independence</a:t>
            </a:r>
            <a:r>
              <a:rPr lang="en-US" sz="1800" b="0" i="0" u="none" strike="noStrike">
                <a:solidFill>
                  <a:srgbClr val="000000"/>
                </a:solidFill>
                <a:effectLst/>
                <a:latin typeface="DM Sans" pitchFamily="2" charset="0"/>
              </a:rPr>
              <a:t>. These organizations are “</a:t>
            </a:r>
            <a:r>
              <a:rPr lang="en-US" sz="1800" b="1" i="0" u="none" strike="noStrike">
                <a:solidFill>
                  <a:srgbClr val="000000"/>
                </a:solidFill>
                <a:effectLst/>
                <a:latin typeface="DM Sans" pitchFamily="2" charset="0"/>
              </a:rPr>
              <a:t>agents of former imperialist countries</a:t>
            </a:r>
            <a:r>
              <a:rPr lang="en-US" sz="1800" b="0" i="0" u="none" strike="noStrike">
                <a:solidFill>
                  <a:srgbClr val="000000"/>
                </a:solidFill>
                <a:effectLst/>
                <a:latin typeface="DM Sans" pitchFamily="2" charset="0"/>
              </a:rPr>
              <a:t>” </a:t>
            </a:r>
            <a:r>
              <a:rPr lang="en-US" sz="1800" b="0" i="0" u="none" strike="noStrike" baseline="30000">
                <a:solidFill>
                  <a:srgbClr val="000000"/>
                </a:solidFill>
                <a:effectLst/>
                <a:latin typeface="DM Sans" pitchFamily="2" charset="0"/>
              </a:rPr>
              <a:t>4</a:t>
            </a:r>
            <a:r>
              <a:rPr lang="en-US" sz="1800" b="0" i="0" u="none" strike="noStrike">
                <a:solidFill>
                  <a:srgbClr val="000000"/>
                </a:solidFill>
                <a:effectLst/>
                <a:latin typeface="DM Sans" pitchFamily="2" charset="0"/>
              </a:rPr>
              <a:t> that foster and uphold neo-colonialism. </a:t>
            </a:r>
            <a:r>
              <a:rPr lang="en-US" sz="1800" b="0" i="0" u="sng">
                <a:solidFill>
                  <a:srgbClr val="000000"/>
                </a:solidFill>
                <a:effectLst/>
                <a:latin typeface="DM Sans" pitchFamily="2" charset="0"/>
              </a:rPr>
              <a:t>Humanitarian aid organization</a:t>
            </a:r>
            <a:r>
              <a:rPr lang="en-US" sz="1800" b="0" i="0" u="none" strike="noStrike">
                <a:solidFill>
                  <a:srgbClr val="000000"/>
                </a:solidFill>
                <a:effectLst/>
                <a:latin typeface="DM Sans" pitchFamily="2" charset="0"/>
              </a:rPr>
              <a:t> which funds many global health initiatives are an “[instrument] to serve the continuation of centuries of</a:t>
            </a:r>
            <a:r>
              <a:rPr lang="en-US" sz="1800" b="1" i="0" u="none" strike="noStrike">
                <a:solidFill>
                  <a:srgbClr val="000000"/>
                </a:solidFill>
                <a:effectLst/>
                <a:latin typeface="DM Sans" pitchFamily="2" charset="0"/>
              </a:rPr>
              <a:t> colonialism, warmongering, and economic exploitation</a:t>
            </a:r>
            <a:r>
              <a:rPr lang="en-US" sz="1800" b="0" i="0" u="none" strike="noStrike">
                <a:solidFill>
                  <a:srgbClr val="000000"/>
                </a:solidFill>
                <a:effectLst/>
                <a:latin typeface="DM Sans" pitchFamily="2" charset="0"/>
              </a:rPr>
              <a:t>.”</a:t>
            </a:r>
            <a:r>
              <a:rPr lang="en-US" sz="1800" b="0" i="0" u="none" strike="noStrike" baseline="30000">
                <a:solidFill>
                  <a:srgbClr val="000000"/>
                </a:solidFill>
                <a:effectLst/>
                <a:latin typeface="DM Sans" pitchFamily="2" charset="0"/>
              </a:rPr>
              <a:t>5</a:t>
            </a:r>
            <a:r>
              <a:rPr lang="en-US" sz="1800" b="0" i="0" u="none" strike="noStrike">
                <a:solidFill>
                  <a:srgbClr val="000000"/>
                </a:solidFill>
                <a:effectLst/>
                <a:latin typeface="DM Sans" pitchFamily="2" charset="0"/>
              </a:rPr>
              <a:t> Global health philanthropy, though the actors are non-governmental, often bolsters the hold of Western imperialism in the Global South.</a:t>
            </a:r>
            <a:r>
              <a:rPr lang="en-US" sz="1800" b="0" i="0" u="none" strike="noStrike" baseline="30000">
                <a:solidFill>
                  <a:srgbClr val="000000"/>
                </a:solidFill>
                <a:effectLst/>
                <a:latin typeface="DM Sans" pitchFamily="2" charset="0"/>
              </a:rPr>
              <a:t>1</a:t>
            </a:r>
            <a:endParaRPr lang="en-US"/>
          </a:p>
        </p:txBody>
      </p:sp>
      <p:sp>
        <p:nvSpPr>
          <p:cNvPr id="521" name="Google Shape;521;g22e070757a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27fd80e864_5_4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From our findings, we identified the following critical issues: </a:t>
            </a:r>
          </a:p>
          <a:p>
            <a:pPr marL="0" lvl="0" indent="0" algn="l" rtl="0">
              <a:lnSpc>
                <a:spcPct val="100000"/>
              </a:lnSpc>
              <a:spcBef>
                <a:spcPts val="0"/>
              </a:spcBef>
              <a:spcAft>
                <a:spcPts val="0"/>
              </a:spcAft>
              <a:buSzPts val="1400"/>
              <a:buNone/>
            </a:pPr>
            <a:r>
              <a:rPr lang="en-GB"/>
              <a:t>reducing  inequities in authorship, </a:t>
            </a:r>
          </a:p>
          <a:p>
            <a:pPr marL="0" lvl="0" indent="0" algn="l" rtl="0">
              <a:lnSpc>
                <a:spcPct val="100000"/>
              </a:lnSpc>
              <a:spcBef>
                <a:spcPts val="0"/>
              </a:spcBef>
              <a:spcAft>
                <a:spcPts val="0"/>
              </a:spcAft>
              <a:buSzPts val="1400"/>
              <a:buNone/>
            </a:pPr>
            <a:r>
              <a:rPr lang="en-GB"/>
              <a:t>adequately funding and resourcing LMIC researchers and institutions, </a:t>
            </a:r>
          </a:p>
          <a:p>
            <a:pPr marL="0" lvl="0" indent="0" algn="l" rtl="0">
              <a:lnSpc>
                <a:spcPct val="100000"/>
              </a:lnSpc>
              <a:spcBef>
                <a:spcPts val="0"/>
              </a:spcBef>
              <a:spcAft>
                <a:spcPts val="0"/>
              </a:spcAft>
              <a:buSzPts val="1400"/>
              <a:buNone/>
            </a:pPr>
            <a:r>
              <a:rPr lang="en-GB"/>
              <a:t>focusing on capacity building, </a:t>
            </a:r>
          </a:p>
          <a:p>
            <a:pPr marL="0" lvl="0" indent="0" algn="l" rtl="0">
              <a:lnSpc>
                <a:spcPct val="100000"/>
              </a:lnSpc>
              <a:spcBef>
                <a:spcPts val="0"/>
              </a:spcBef>
              <a:spcAft>
                <a:spcPts val="0"/>
              </a:spcAft>
              <a:buSzPts val="1400"/>
              <a:buNone/>
            </a:pPr>
            <a:r>
              <a:rPr lang="en-GB"/>
              <a:t>and addressing epistemic violence within WASH. </a:t>
            </a:r>
            <a:endParaRPr/>
          </a:p>
        </p:txBody>
      </p:sp>
      <p:sp>
        <p:nvSpPr>
          <p:cNvPr id="529" name="Google Shape;529;g227fd80e864_5_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27fd80e864_5_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US" sz="1800" b="0" i="0" u="none" strike="noStrike">
                <a:solidFill>
                  <a:srgbClr val="000000"/>
                </a:solidFill>
                <a:effectLst/>
                <a:latin typeface="Calibri" panose="020F0502020204030204" pitchFamily="34" charset="0"/>
              </a:rPr>
              <a:t>The WASH sector emphasizes the inequities in access to WASH infrastructure and services, and the human right of access to clean water and adequate sanitation. However, LMIC communities, researchers, and institutions are often on the margins of WASH research despite being more reflective of target populations. Research equity begins with the acknowledgment of systems of inequalities by all actors, specifically those who control resources and episteme. </a:t>
            </a:r>
            <a:endParaRPr lang="en-US" b="0">
              <a:effectLst/>
            </a:endParaRPr>
          </a:p>
          <a:p>
            <a:pPr rtl="0">
              <a:spcBef>
                <a:spcPts val="0"/>
              </a:spcBef>
              <a:spcAft>
                <a:spcPts val="0"/>
              </a:spcAft>
            </a:pPr>
            <a:br>
              <a:rPr lang="en-US" b="0">
                <a:effectLst/>
              </a:rPr>
            </a:br>
            <a:r>
              <a:rPr lang="en-US" sz="1800" b="0" i="0" u="none" strike="noStrike">
                <a:solidFill>
                  <a:srgbClr val="000000"/>
                </a:solidFill>
                <a:effectLst/>
                <a:latin typeface="Calibri" panose="020F0502020204030204" pitchFamily="34" charset="0"/>
              </a:rPr>
              <a:t>There are only a few articles addressing decolonization, equity, and justice in WASH research space which typically penned by LMIC authors. However, we can draw upon generations of scholars within the areas of post-colonial, decolonial, queer, and ethnic studies as well as Black &amp; global feminist and liberation movements whose strategies and frameworks of justice and decolonization can contextualized to  improve equity in WASH. </a:t>
            </a:r>
            <a:endParaRPr lang="en-US" b="0">
              <a:effectLst/>
            </a:endParaRPr>
          </a:p>
          <a:p>
            <a:pPr rtl="0">
              <a:spcBef>
                <a:spcPts val="0"/>
              </a:spcBef>
              <a:spcAft>
                <a:spcPts val="0"/>
              </a:spcAft>
            </a:pPr>
            <a:br>
              <a:rPr lang="en-US" b="0">
                <a:effectLst/>
              </a:rPr>
            </a:br>
            <a:r>
              <a:rPr lang="en-US" sz="1800" b="0" i="0" u="none" strike="noStrike">
                <a:solidFill>
                  <a:srgbClr val="000000"/>
                </a:solidFill>
                <a:effectLst/>
                <a:latin typeface="Calibri" panose="020F0502020204030204" pitchFamily="34" charset="0"/>
              </a:rPr>
              <a:t>To be in the margins is to be a part of the whole, but outside the main body. bell hooks. If this image represents a simplified WASH ecosystem. Who is at the center? Where do LMIC researchers go? What about researchers with more than one non-dominant identity? Where do communities members go?</a:t>
            </a:r>
            <a:endParaRPr lang="en-US" b="0">
              <a:effectLst/>
            </a:endParaRPr>
          </a:p>
          <a:p>
            <a:br>
              <a:rPr lang="en-US" b="0">
                <a:effectLst/>
              </a:rPr>
            </a:br>
            <a:endParaRPr/>
          </a:p>
        </p:txBody>
      </p:sp>
      <p:sp>
        <p:nvSpPr>
          <p:cNvPr id="544" name="Google Shape;544;g227fd80e864_5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3a256a4e3c_1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1200"/>
              </a:spcBef>
              <a:spcAft>
                <a:spcPts val="1200"/>
              </a:spcAft>
            </a:pPr>
            <a:r>
              <a:rPr lang="en-US" sz="1800" b="0" i="0" u="none" strike="noStrike">
                <a:solidFill>
                  <a:srgbClr val="000000"/>
                </a:solidFill>
                <a:effectLst/>
                <a:latin typeface="DM Sans" pitchFamily="2" charset="0"/>
              </a:rPr>
              <a:t>Decolonization &amp; improving research equity must center LMIC stakeholders, bringing them to the forefront to tell their own stories, set research agendas, and gain credit. Centering requires the “yielding of power” and resources to stakeholders who are discriminated against and oppressed based on social and geopolitical factors.</a:t>
            </a:r>
            <a:r>
              <a:rPr lang="en-US" sz="1800" b="0" i="0" u="none" strike="noStrike" baseline="30000">
                <a:solidFill>
                  <a:srgbClr val="000000"/>
                </a:solidFill>
                <a:effectLst/>
                <a:latin typeface="DM Sans" pitchFamily="2" charset="0"/>
              </a:rPr>
              <a:t> </a:t>
            </a:r>
            <a:r>
              <a:rPr lang="en-US" sz="1800" b="0" i="0" u="none" strike="noStrike">
                <a:solidFill>
                  <a:srgbClr val="000000"/>
                </a:solidFill>
                <a:effectLst/>
                <a:latin typeface="DM Sans" pitchFamily="2" charset="0"/>
              </a:rPr>
              <a:t>Collective action is needed to distribute the power for a more just WASH research landscape. Rather than placing the burden on LMIC researchers to assimilate into unjust systems, </a:t>
            </a:r>
            <a:r>
              <a:rPr lang="en-US" sz="1800" b="0" i="0" u="none" strike="noStrike">
                <a:solidFill>
                  <a:srgbClr val="000000"/>
                </a:solidFill>
                <a:effectLst/>
                <a:latin typeface="Arial" panose="020B0604020202020204" pitchFamily="34" charset="0"/>
              </a:rPr>
              <a:t>the onus of building equity is on sector leaders, leaders of WASH organizations, funders, conference organizers, and publication boards who must reshape their operations to subvert cultures of domination and inequitable resource distribution. </a:t>
            </a:r>
            <a:endParaRPr lang="en-US" sz="2800" b="0">
              <a:effectLst/>
            </a:endParaRPr>
          </a:p>
          <a:p>
            <a:br>
              <a:rPr lang="en-US" sz="2800"/>
            </a:br>
            <a:endParaRPr/>
          </a:p>
        </p:txBody>
      </p:sp>
      <p:sp>
        <p:nvSpPr>
          <p:cNvPr id="551" name="Google Shape;551;g23a256a4e3c_1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Char char="•"/>
            </a:pPr>
            <a:r>
              <a:rPr lang="en-GB"/>
              <a:t>Positionality </a:t>
            </a:r>
            <a:r>
              <a:rPr lang="en-GB" sz="1800">
                <a:latin typeface="Times New Roman"/>
                <a:ea typeface="Times New Roman"/>
                <a:cs typeface="Times New Roman"/>
                <a:sym typeface="Times New Roman"/>
              </a:rPr>
              <a:t>statements help us become conscious of our own subjectivity in order to consider how this subjectivity might shape our work within a particular context.</a:t>
            </a:r>
            <a:endParaRPr sz="180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p:txBody>
      </p:sp>
      <p:sp>
        <p:nvSpPr>
          <p:cNvPr id="564" name="Google Shape;56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latin typeface="Calibri"/>
                <a:ea typeface="Calibri"/>
                <a:cs typeface="Calibri"/>
                <a:sym typeface="Calibri"/>
              </a:rPr>
              <a:t>Defining Privilege, Positionality, and intersectionality: </a:t>
            </a:r>
            <a:r>
              <a:rPr lang="en-GB" sz="2800">
                <a:latin typeface="Calibri"/>
                <a:ea typeface="Calibri"/>
                <a:cs typeface="Calibri"/>
                <a:sym typeface="Calibri"/>
              </a:rPr>
              <a:t>Positionality</a:t>
            </a:r>
            <a:r>
              <a:rPr lang="en-GB" sz="2000">
                <a:latin typeface="Calibri"/>
                <a:ea typeface="Calibri"/>
                <a:cs typeface="Calibri"/>
                <a:sym typeface="Calibri"/>
              </a:rPr>
              <a:t> is very much a question of understanding the following:</a:t>
            </a:r>
            <a:endParaRPr/>
          </a:p>
          <a:p>
            <a:pPr marL="800100" lvl="1" indent="-342900" algn="l" rtl="0">
              <a:lnSpc>
                <a:spcPct val="100000"/>
              </a:lnSpc>
              <a:spcBef>
                <a:spcPts val="0"/>
              </a:spcBef>
              <a:spcAft>
                <a:spcPts val="0"/>
              </a:spcAft>
              <a:buSzPts val="1400"/>
              <a:buFont typeface="Arial"/>
              <a:buChar char="•"/>
            </a:pPr>
            <a:r>
              <a:rPr lang="en-GB" sz="2000">
                <a:latin typeface="Calibri"/>
                <a:ea typeface="Calibri"/>
                <a:cs typeface="Calibri"/>
                <a:sym typeface="Calibri"/>
              </a:rPr>
              <a:t>The </a:t>
            </a:r>
            <a:r>
              <a:rPr lang="en-GB" sz="2000" b="1">
                <a:solidFill>
                  <a:srgbClr val="0070C0"/>
                </a:solidFill>
                <a:latin typeface="Calibri"/>
                <a:ea typeface="Calibri"/>
                <a:cs typeface="Calibri"/>
                <a:sym typeface="Calibri"/>
              </a:rPr>
              <a:t>perspective that you possess</a:t>
            </a:r>
            <a:r>
              <a:rPr lang="en-GB" sz="2000">
                <a:latin typeface="Calibri"/>
                <a:ea typeface="Calibri"/>
                <a:cs typeface="Calibri"/>
                <a:sym typeface="Calibri"/>
              </a:rPr>
              <a:t>, which is often not explicitly acknowledged on a day-to-day basis. This includes the many and intersecting socio-cultural identities that accompany it and experiences that contributed to its formation. It is perspective that formulates many of our preferences and biases, plus it influences everything that we create, interpret and understand.</a:t>
            </a:r>
            <a:endParaRPr/>
          </a:p>
          <a:p>
            <a:pPr marL="800100" lvl="1" indent="-342900" algn="l" rtl="0">
              <a:lnSpc>
                <a:spcPct val="100000"/>
              </a:lnSpc>
              <a:spcBef>
                <a:spcPts val="0"/>
              </a:spcBef>
              <a:spcAft>
                <a:spcPts val="0"/>
              </a:spcAft>
              <a:buSzPts val="1400"/>
              <a:buFont typeface="Arial"/>
              <a:buChar char="•"/>
            </a:pPr>
            <a:r>
              <a:rPr lang="en-GB" sz="2000">
                <a:latin typeface="Calibri"/>
                <a:ea typeface="Calibri"/>
                <a:cs typeface="Calibri"/>
                <a:sym typeface="Calibri"/>
              </a:rPr>
              <a:t>The </a:t>
            </a:r>
            <a:r>
              <a:rPr lang="en-GB" sz="2000" b="1">
                <a:solidFill>
                  <a:srgbClr val="0070C0"/>
                </a:solidFill>
                <a:latin typeface="Calibri"/>
                <a:ea typeface="Calibri"/>
                <a:cs typeface="Calibri"/>
                <a:sym typeface="Calibri"/>
              </a:rPr>
              <a:t>privilege that you possess</a:t>
            </a:r>
            <a:r>
              <a:rPr lang="en-GB" sz="2000">
                <a:latin typeface="Calibri"/>
                <a:ea typeface="Calibri"/>
                <a:cs typeface="Calibri"/>
                <a:sym typeface="Calibri"/>
              </a:rPr>
              <a:t>, which accrues as a result of your socio-cultural identities and the way they position you in any given context or location. Privilege is often fairly invisible since it is part of a normative and hegemonic system of relationships and forms of domination.</a:t>
            </a:r>
            <a:endParaRPr/>
          </a:p>
          <a:p>
            <a:pPr marL="800100" lvl="1" indent="-342900" algn="l" rtl="0">
              <a:lnSpc>
                <a:spcPct val="100000"/>
              </a:lnSpc>
              <a:spcBef>
                <a:spcPts val="0"/>
              </a:spcBef>
              <a:spcAft>
                <a:spcPts val="0"/>
              </a:spcAft>
              <a:buSzPts val="1400"/>
              <a:buFont typeface="Arial"/>
              <a:buChar char="•"/>
            </a:pPr>
            <a:r>
              <a:rPr lang="en-GB" sz="2000">
                <a:latin typeface="Calibri"/>
                <a:ea typeface="Calibri"/>
                <a:cs typeface="Calibri"/>
                <a:sym typeface="Calibri"/>
              </a:rPr>
              <a:t>The </a:t>
            </a:r>
            <a:r>
              <a:rPr lang="en-GB" sz="2000" b="1">
                <a:solidFill>
                  <a:srgbClr val="0070C0"/>
                </a:solidFill>
                <a:latin typeface="Calibri"/>
                <a:ea typeface="Calibri"/>
                <a:cs typeface="Calibri"/>
                <a:sym typeface="Calibri"/>
              </a:rPr>
              <a:t>power you possess as a consequence of your privilege and its operation through the system of relationships</a:t>
            </a:r>
            <a:r>
              <a:rPr lang="en-GB" sz="2000">
                <a:latin typeface="Calibri"/>
                <a:ea typeface="Calibri"/>
                <a:cs typeface="Calibri"/>
                <a:sym typeface="Calibri"/>
              </a:rPr>
              <a:t>; plus the role that you play in perpetuating that power by maintaining its knowledge and discourses; be that actively or as a consequence of ignorance.</a:t>
            </a:r>
            <a:endParaRPr/>
          </a:p>
        </p:txBody>
      </p:sp>
      <p:sp>
        <p:nvSpPr>
          <p:cNvPr id="577" name="Google Shape;5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r>
              <a:rPr lang="en-GB" sz="1200">
                <a:latin typeface="Calibri"/>
                <a:ea typeface="Calibri"/>
                <a:cs typeface="Calibri"/>
                <a:sym typeface="Calibri"/>
              </a:rPr>
              <a:t>Chiseri-Strater (1996) argues that researchers are positioned by age, gender, ‘race’, class, nationality, sexuality, institutional affiliation, intellectual predisposition, education history, and other aspects of their personal circumstances and experiences. And yet within academia—for a long time—positionality had been like the elephant in the room, ever present but treated as invisible in the face of (problematic) positivistic notions to do with the neutrality, objectivity and universality of knowledge and its production within academic scholarship.</a:t>
            </a:r>
            <a:endParaRPr/>
          </a:p>
          <a:p>
            <a:pPr marL="457200" marR="0" lvl="0" indent="-228600" algn="l" rtl="0">
              <a:lnSpc>
                <a:spcPct val="100000"/>
              </a:lnSpc>
              <a:spcBef>
                <a:spcPts val="0"/>
              </a:spcBef>
              <a:spcAft>
                <a:spcPts val="0"/>
              </a:spcAft>
              <a:buSzPts val="1400"/>
              <a:buNone/>
            </a:pPr>
            <a:endParaRPr sz="120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1">
                <a:latin typeface="Calibri"/>
                <a:ea typeface="Calibri"/>
                <a:cs typeface="Calibri"/>
                <a:sym typeface="Calibri"/>
              </a:rPr>
              <a:t>Reference:</a:t>
            </a:r>
            <a:endParaRPr/>
          </a:p>
          <a:p>
            <a:pPr marL="457200" marR="0" lvl="0" indent="-228600" algn="l" rtl="0">
              <a:lnSpc>
                <a:spcPct val="100000"/>
              </a:lnSpc>
              <a:spcBef>
                <a:spcPts val="0"/>
              </a:spcBef>
              <a:spcAft>
                <a:spcPts val="0"/>
              </a:spcAft>
              <a:buSzPts val="1400"/>
              <a:buNone/>
            </a:pPr>
            <a:r>
              <a:rPr lang="en-GB" sz="1200">
                <a:latin typeface="Calibri"/>
                <a:ea typeface="Calibri"/>
                <a:cs typeface="Calibri"/>
                <a:sym typeface="Calibri"/>
              </a:rPr>
              <a:t>Chiseri-Strater, E. (1996). Turning in upon ourselves: Positionality, subjectivity, and reflexivity in case study and ethnographic research. In Mortenson, P. &amp; Kirsch, G. (Eds.), </a:t>
            </a:r>
            <a:r>
              <a:rPr lang="en-GB" sz="1200" i="1">
                <a:latin typeface="Calibri"/>
                <a:ea typeface="Calibri"/>
                <a:cs typeface="Calibri"/>
                <a:sym typeface="Calibri"/>
              </a:rPr>
              <a:t>Ethics and representation in qualitative studies of literacy</a:t>
            </a:r>
            <a:r>
              <a:rPr lang="en-GB" sz="1200">
                <a:latin typeface="Calibri"/>
                <a:ea typeface="Calibri"/>
                <a:cs typeface="Calibri"/>
                <a:sym typeface="Calibri"/>
              </a:rPr>
              <a:t> (p. 115-133). Urbana, IL: NCTE.</a:t>
            </a:r>
            <a:endParaRPr/>
          </a:p>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588" name="Google Shape;58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session objective is to </a:t>
            </a:r>
            <a:r>
              <a:rPr lang="en-US" err="1"/>
              <a:t>recognise</a:t>
            </a:r>
            <a:r>
              <a:rPr lang="en-US"/>
              <a:t> the need to address inequities in the </a:t>
            </a:r>
            <a:r>
              <a:rPr lang="en-US" err="1"/>
              <a:t>WaSH</a:t>
            </a:r>
            <a:r>
              <a:rPr lang="en-US"/>
              <a:t> workforce to achieve SDG6 by: </a:t>
            </a:r>
          </a:p>
          <a:p>
            <a:pPr marL="171450" lvl="0" indent="-171450" algn="l" rtl="0">
              <a:lnSpc>
                <a:spcPct val="100000"/>
              </a:lnSpc>
              <a:spcBef>
                <a:spcPts val="0"/>
              </a:spcBef>
              <a:spcAft>
                <a:spcPts val="0"/>
              </a:spcAft>
              <a:buSzPts val="1400"/>
              <a:buFont typeface="Arial" panose="020B0604020202020204" pitchFamily="34" charset="0"/>
              <a:buChar char="•"/>
            </a:pPr>
            <a:r>
              <a:rPr lang="en-US"/>
              <a:t>Understanding the manifestations and causes of inequity in </a:t>
            </a:r>
            <a:r>
              <a:rPr lang="en-US" err="1"/>
              <a:t>WaSH</a:t>
            </a:r>
            <a:r>
              <a:rPr lang="en-US"/>
              <a:t> research/implementation  </a:t>
            </a:r>
          </a:p>
          <a:p>
            <a:pPr marL="171450" lvl="0" indent="-171450" algn="l" rtl="0">
              <a:lnSpc>
                <a:spcPct val="100000"/>
              </a:lnSpc>
              <a:spcBef>
                <a:spcPts val="0"/>
              </a:spcBef>
              <a:spcAft>
                <a:spcPts val="0"/>
              </a:spcAft>
              <a:buSzPts val="1400"/>
              <a:buFont typeface="Arial" panose="020B0604020202020204" pitchFamily="34" charset="0"/>
              <a:buChar char="•"/>
            </a:pPr>
            <a:r>
              <a:rPr lang="en-US" err="1"/>
              <a:t>Realising</a:t>
            </a:r>
            <a:r>
              <a:rPr lang="en-US"/>
              <a:t> our positions and responsibility to overcome barriers to equity in </a:t>
            </a:r>
            <a:r>
              <a:rPr lang="en-US" err="1"/>
              <a:t>WaSH</a:t>
            </a:r>
            <a:r>
              <a:rPr lang="en-US"/>
              <a:t> research/implementation </a:t>
            </a:r>
          </a:p>
          <a:p>
            <a:pPr marL="171450" lvl="0" indent="-171450" algn="l" rtl="0">
              <a:lnSpc>
                <a:spcPct val="100000"/>
              </a:lnSpc>
              <a:spcBef>
                <a:spcPts val="0"/>
              </a:spcBef>
              <a:spcAft>
                <a:spcPts val="0"/>
              </a:spcAft>
              <a:buSzPts val="1400"/>
              <a:buFont typeface="Arial" panose="020B0604020202020204" pitchFamily="34" charset="0"/>
              <a:buChar char="•"/>
            </a:pPr>
            <a:endParaRPr lang="en-US"/>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a:p>
        </p:txBody>
      </p:sp>
      <p:sp>
        <p:nvSpPr>
          <p:cNvPr id="297" name="Google Shape;29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95" name="Google Shape;5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870"/>
              <a:buFont typeface="Quicksand"/>
              <a:buNone/>
            </a:pPr>
            <a:r>
              <a:rPr lang="en-GB">
                <a:latin typeface="Calibri"/>
                <a:ea typeface="Calibri"/>
                <a:cs typeface="Calibri"/>
                <a:sym typeface="Calibri"/>
              </a:rPr>
              <a:t>Decolonization &amp; improving research equity must center LMIC stakeholders, bringing them to the forefront to tell their own stories, set research agendas, and receive credit </a:t>
            </a:r>
            <a:endParaRPr/>
          </a:p>
          <a:p>
            <a:pPr marL="0" lvl="0" indent="0" algn="l" rtl="0">
              <a:lnSpc>
                <a:spcPct val="100000"/>
              </a:lnSpc>
              <a:spcBef>
                <a:spcPts val="1000"/>
              </a:spcBef>
              <a:spcAft>
                <a:spcPts val="0"/>
              </a:spcAft>
              <a:buClr>
                <a:schemeClr val="dk1"/>
              </a:buClr>
              <a:buSzPts val="1870"/>
              <a:buFont typeface="Quicksand"/>
              <a:buNone/>
            </a:pPr>
            <a:r>
              <a:rPr lang="en-GB">
                <a:latin typeface="Calibri"/>
                <a:ea typeface="Calibri"/>
                <a:cs typeface="Calibri"/>
                <a:sym typeface="Calibri"/>
              </a:rPr>
              <a:t>Centering requires the “yielding of power" and resources to stakeholders who are of less privileged identities due to social and geopolitical factors.</a:t>
            </a:r>
            <a:r>
              <a:rPr lang="en-GB" baseline="30000">
                <a:latin typeface="Calibri"/>
                <a:ea typeface="Calibri"/>
                <a:cs typeface="Calibri"/>
                <a:sym typeface="Calibri"/>
              </a:rPr>
              <a:t>6</a:t>
            </a:r>
            <a:endParaRPr/>
          </a:p>
          <a:p>
            <a:pPr marL="0" lvl="0" indent="0" algn="l" rtl="0">
              <a:lnSpc>
                <a:spcPct val="100000"/>
              </a:lnSpc>
              <a:spcBef>
                <a:spcPts val="1000"/>
              </a:spcBef>
              <a:spcAft>
                <a:spcPts val="0"/>
              </a:spcAft>
              <a:buClr>
                <a:schemeClr val="dk1"/>
              </a:buClr>
              <a:buSzPts val="1870"/>
              <a:buFont typeface="Quicksand"/>
              <a:buNone/>
            </a:pPr>
            <a:r>
              <a:rPr lang="en-GB">
                <a:latin typeface="Calibri"/>
                <a:ea typeface="Calibri"/>
                <a:cs typeface="Calibri"/>
                <a:sym typeface="Calibri"/>
              </a:rPr>
              <a:t>Collective action is needed to distribute the power for more just WASH research.</a:t>
            </a:r>
            <a:endParaRPr/>
          </a:p>
          <a:p>
            <a:pPr marL="0" lvl="0" indent="0" algn="l" rtl="0">
              <a:lnSpc>
                <a:spcPct val="100000"/>
              </a:lnSpc>
              <a:spcBef>
                <a:spcPts val="1000"/>
              </a:spcBef>
              <a:spcAft>
                <a:spcPts val="0"/>
              </a:spcAft>
              <a:buClr>
                <a:schemeClr val="dk1"/>
              </a:buClr>
              <a:buSzPts val="1870"/>
              <a:buFont typeface="Quicksand"/>
              <a:buNone/>
            </a:pPr>
            <a:r>
              <a:rPr lang="en-GB">
                <a:latin typeface="Calibri"/>
                <a:ea typeface="Calibri"/>
                <a:cs typeface="Calibri"/>
                <a:sym typeface="Calibri"/>
              </a:rPr>
              <a:t>The onus of building equity is on sector leaders, leaders of WASH organizations, funders, conference organizers, and publication boards who must reshape their operations to subvert cultures of domination and inequitable resource distribution. </a:t>
            </a:r>
            <a:endParaRPr/>
          </a:p>
          <a:p>
            <a:pPr marL="0" lvl="0" indent="0" algn="l" rtl="0">
              <a:lnSpc>
                <a:spcPct val="100000"/>
              </a:lnSpc>
              <a:spcBef>
                <a:spcPts val="1000"/>
              </a:spcBef>
              <a:spcAft>
                <a:spcPts val="0"/>
              </a:spcAft>
              <a:buClr>
                <a:schemeClr val="dk1"/>
              </a:buClr>
              <a:buSzPts val="1870"/>
              <a:buFont typeface="Quicksand"/>
              <a:buNone/>
            </a:pPr>
            <a:endParaRPr>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610" name="Google Shape;61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marR="0" lvl="0" indent="-285750" algn="l" rtl="0">
              <a:lnSpc>
                <a:spcPct val="100000"/>
              </a:lnSpc>
              <a:spcBef>
                <a:spcPts val="0"/>
              </a:spcBef>
              <a:spcAft>
                <a:spcPts val="0"/>
              </a:spcAft>
              <a:buClr>
                <a:srgbClr val="000000"/>
              </a:buClr>
              <a:buSzPts val="1400"/>
              <a:buFont typeface="Arial"/>
              <a:buChar char="•"/>
            </a:pPr>
            <a:r>
              <a:rPr lang="en-GB" sz="1800">
                <a:latin typeface="Times New Roman"/>
                <a:ea typeface="Times New Roman"/>
                <a:cs typeface="Times New Roman"/>
                <a:sym typeface="Times New Roman"/>
              </a:rPr>
              <a:t>We would like to problematize how we transform water research by linking it to climate change and by anchoring it into the history of colonialism, capitalism and intersectional forms of subordinations. This provocation is our way to consider the ways in which climate change lays bare the colonialism of the past and the ongoing coloniality of the present into our efforts to critically transform water research.</a:t>
            </a:r>
            <a:endParaRPr sz="180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p:txBody>
      </p:sp>
      <p:sp>
        <p:nvSpPr>
          <p:cNvPr id="626" name="Google Shape;626;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lvl="0" indent="-285750" algn="l" rtl="0">
              <a:lnSpc>
                <a:spcPct val="107000"/>
              </a:lnSpc>
              <a:spcBef>
                <a:spcPts val="0"/>
              </a:spcBef>
              <a:spcAft>
                <a:spcPts val="800"/>
              </a:spcAft>
              <a:buSzPts val="1400"/>
              <a:buFont typeface="Arial"/>
              <a:buChar char="•"/>
            </a:pPr>
            <a:r>
              <a:rPr lang="en-GB" sz="1800" b="0" u="none">
                <a:solidFill>
                  <a:schemeClr val="accent5"/>
                </a:solidFill>
                <a:latin typeface="Times New Roman"/>
                <a:ea typeface="Times New Roman"/>
                <a:cs typeface="Times New Roman"/>
                <a:sym typeface="Times New Roman"/>
              </a:rPr>
              <a:t>Participatory approaches have aspired to facilitate empowerment of marginalized groups and individuals in governance spaces. However, these approaches have also been mobilized to serve dominant agendas, including in water governance arenas. The (mis)use of a concept/term like ‘participation’ has therefore played a double role: as a tool to underpin hegemonic powers and to gain legitimacy. This phenomenon of a </a:t>
            </a:r>
            <a:r>
              <a:rPr lang="en-GB" sz="1800" b="0" u="sng" strike="noStrike">
                <a:solidFill>
                  <a:schemeClr val="accent5"/>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“loss of critical nouns”</a:t>
            </a:r>
            <a:r>
              <a:rPr lang="en-GB" sz="1800" b="0" u="none">
                <a:solidFill>
                  <a:schemeClr val="accent5"/>
                </a:solidFill>
                <a:latin typeface="Times New Roman"/>
                <a:ea typeface="Times New Roman"/>
                <a:cs typeface="Times New Roman"/>
                <a:sym typeface="Times New Roman"/>
              </a:rPr>
              <a:t>, in Boaventura De Sousa Santos’s words, could become the fate of “transformation” if we don’t take heed of the plurality of ways to understand and perform </a:t>
            </a:r>
            <a:r>
              <a:rPr lang="en-GB" sz="1800">
                <a:latin typeface="Times New Roman"/>
                <a:ea typeface="Times New Roman"/>
                <a:cs typeface="Times New Roman"/>
                <a:sym typeface="Times New Roman"/>
              </a:rPr>
              <a:t>transformation.</a:t>
            </a:r>
            <a:endParaRPr sz="1800">
              <a:latin typeface="Calibri"/>
              <a:ea typeface="Calibri"/>
              <a:cs typeface="Calibri"/>
              <a:sym typeface="Calibri"/>
            </a:endParaRPr>
          </a:p>
        </p:txBody>
      </p:sp>
      <p:sp>
        <p:nvSpPr>
          <p:cNvPr id="633" name="Google Shape;633;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lvl="0" indent="-285750" algn="l" rtl="0">
              <a:lnSpc>
                <a:spcPct val="107000"/>
              </a:lnSpc>
              <a:spcBef>
                <a:spcPts val="0"/>
              </a:spcBef>
              <a:spcAft>
                <a:spcPts val="800"/>
              </a:spcAft>
              <a:buSzPts val="1400"/>
              <a:buFont typeface="Arial"/>
              <a:buChar char="•"/>
            </a:pPr>
            <a:r>
              <a:rPr lang="en-GB" sz="1800">
                <a:latin typeface="Times New Roman"/>
                <a:ea typeface="Times New Roman"/>
                <a:cs typeface="Times New Roman"/>
                <a:sym typeface="Times New Roman"/>
              </a:rPr>
              <a:t>We want an academia that creates spaces and moments for more open and meaningful engagements with people (activists, practitioners, policy makers, citizens). We want to conduct research based on the collective construction of knowledge guided by the interests-needs of local people, yet this is difficult as we still have to comply with a strict timeline based on the production of papers and following what is considered as “legitimate” scientific practice.</a:t>
            </a:r>
            <a:r>
              <a:rPr lang="en-GB" sz="1800">
                <a:latin typeface="Calibri"/>
                <a:ea typeface="Calibri"/>
                <a:cs typeface="Calibri"/>
                <a:sym typeface="Calibri"/>
              </a:rPr>
              <a:t> </a:t>
            </a:r>
            <a:r>
              <a:rPr lang="en-GB" sz="1800">
                <a:latin typeface="Times New Roman"/>
                <a:ea typeface="Times New Roman"/>
                <a:cs typeface="Times New Roman"/>
                <a:sym typeface="Times New Roman"/>
              </a:rPr>
              <a:t>We want an academia that acknowledges that these issues do not affect all of us in an equal manner, thus preserving structural problematiques, and that engenders the creation of spaces to thematise, resist and change them. Ultimately we want an academia that allows us to dream of different ways of doing research without dealing with precarious conditions ourselves. It follows that our demand for an emancipatory and structural transformation of how we see and govern water implicates a transformation of our own socio-cultural and material relations,  which necessarily includes the academic spaces we construct.   </a:t>
            </a:r>
            <a:endParaRPr sz="1800">
              <a:latin typeface="Calibri"/>
              <a:ea typeface="Calibri"/>
              <a:cs typeface="Calibri"/>
              <a:sym typeface="Calibri"/>
            </a:endParaRPr>
          </a:p>
        </p:txBody>
      </p:sp>
      <p:sp>
        <p:nvSpPr>
          <p:cNvPr id="640" name="Google Shape;640;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16CB5C-DD05-4F88-813A-6A9044883B94}" type="slidenum">
              <a:rPr kumimoji="0" lang="en-I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I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3599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16CB5C-DD05-4F88-813A-6A9044883B94}" type="slidenum">
              <a:rPr kumimoji="0" lang="en-I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I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345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28660c18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28660c180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In this session – we will have an interactive ice breaker</a:t>
            </a:r>
            <a:endParaRPr/>
          </a:p>
        </p:txBody>
      </p:sp>
      <p:sp>
        <p:nvSpPr>
          <p:cNvPr id="304" name="Google Shape;304;g228660c180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16CB5C-DD05-4F88-813A-6A9044883B94}" type="slidenum">
              <a:rPr kumimoji="0" lang="en-I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I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653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09550" algn="l" rtl="0">
              <a:lnSpc>
                <a:spcPct val="100000"/>
              </a:lnSpc>
              <a:spcBef>
                <a:spcPts val="0"/>
              </a:spcBef>
              <a:spcAft>
                <a:spcPts val="0"/>
              </a:spcAft>
              <a:buClr>
                <a:srgbClr val="000000"/>
              </a:buClr>
              <a:buSzPts val="1100"/>
              <a:buFont typeface="Arial"/>
              <a:buChar char="•"/>
            </a:pPr>
            <a:r>
              <a:rPr lang="en-GB" sz="1100"/>
              <a:t>Positionality statements help us become conscious of our own subjectivity in order to consider how this subjectivity might shape our work within a particular context.</a:t>
            </a:r>
            <a:endParaRPr sz="1100"/>
          </a:p>
          <a:p>
            <a:pPr marL="457200" marR="0" lvl="0" indent="-228600" algn="l" rtl="0">
              <a:lnSpc>
                <a:spcPct val="100000"/>
              </a:lnSpc>
              <a:spcBef>
                <a:spcPts val="0"/>
              </a:spcBef>
              <a:spcAft>
                <a:spcPts val="0"/>
              </a:spcAft>
              <a:buSzPts val="1400"/>
              <a:buNone/>
            </a:pPr>
            <a:endParaRPr/>
          </a:p>
        </p:txBody>
      </p:sp>
      <p:sp>
        <p:nvSpPr>
          <p:cNvPr id="716" name="Google Shape;7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100">
                <a:latin typeface="Calibri"/>
                <a:ea typeface="Calibri"/>
                <a:cs typeface="Calibri"/>
                <a:sym typeface="Calibri"/>
              </a:rPr>
              <a:t>Defining Privilege, Positionality, and intersectionality: Positionality is very much a question of understanding the following:</a:t>
            </a:r>
            <a:endParaRPr sz="1100"/>
          </a:p>
          <a:p>
            <a:pPr marL="800100" lvl="1" indent="-323850" algn="l" rtl="0">
              <a:lnSpc>
                <a:spcPct val="100000"/>
              </a:lnSpc>
              <a:spcBef>
                <a:spcPts val="0"/>
              </a:spcBef>
              <a:spcAft>
                <a:spcPts val="0"/>
              </a:spcAft>
              <a:buSzPts val="1100"/>
              <a:buFont typeface="Arial"/>
              <a:buChar char="•"/>
            </a:pPr>
            <a:r>
              <a:rPr lang="en-GB" sz="1100">
                <a:latin typeface="Calibri"/>
                <a:ea typeface="Calibri"/>
                <a:cs typeface="Calibri"/>
                <a:sym typeface="Calibri"/>
              </a:rPr>
              <a:t>The </a:t>
            </a:r>
            <a:r>
              <a:rPr lang="en-GB" sz="1100" b="1">
                <a:solidFill>
                  <a:srgbClr val="0070C0"/>
                </a:solidFill>
                <a:latin typeface="Calibri"/>
                <a:ea typeface="Calibri"/>
                <a:cs typeface="Calibri"/>
                <a:sym typeface="Calibri"/>
              </a:rPr>
              <a:t>perspective that you possess</a:t>
            </a:r>
            <a:r>
              <a:rPr lang="en-GB" sz="1100">
                <a:latin typeface="Calibri"/>
                <a:ea typeface="Calibri"/>
                <a:cs typeface="Calibri"/>
                <a:sym typeface="Calibri"/>
              </a:rPr>
              <a:t>, which is often not explicitly acknowledged on a day-to-day basis. This includes the many and intersecting socio-cultural identities that accompany it and experiences that contributed to its formation. It is perspective that formulates many of our preferences and biases, plus it influences everything that we create, interpret and understand.</a:t>
            </a:r>
            <a:endParaRPr sz="1100"/>
          </a:p>
          <a:p>
            <a:pPr marL="800100" lvl="1" indent="-323850" algn="l" rtl="0">
              <a:lnSpc>
                <a:spcPct val="100000"/>
              </a:lnSpc>
              <a:spcBef>
                <a:spcPts val="0"/>
              </a:spcBef>
              <a:spcAft>
                <a:spcPts val="0"/>
              </a:spcAft>
              <a:buSzPts val="1100"/>
              <a:buFont typeface="Arial"/>
              <a:buChar char="•"/>
            </a:pPr>
            <a:r>
              <a:rPr lang="en-GB" sz="1100">
                <a:latin typeface="Calibri"/>
                <a:ea typeface="Calibri"/>
                <a:cs typeface="Calibri"/>
                <a:sym typeface="Calibri"/>
              </a:rPr>
              <a:t>The </a:t>
            </a:r>
            <a:r>
              <a:rPr lang="en-GB" sz="1100" b="1">
                <a:solidFill>
                  <a:srgbClr val="0070C0"/>
                </a:solidFill>
                <a:latin typeface="Calibri"/>
                <a:ea typeface="Calibri"/>
                <a:cs typeface="Calibri"/>
                <a:sym typeface="Calibri"/>
              </a:rPr>
              <a:t>privilege that you possess</a:t>
            </a:r>
            <a:r>
              <a:rPr lang="en-GB" sz="1100">
                <a:latin typeface="Calibri"/>
                <a:ea typeface="Calibri"/>
                <a:cs typeface="Calibri"/>
                <a:sym typeface="Calibri"/>
              </a:rPr>
              <a:t>, which accrues as a result of your socio-cultural identities and the way they position you in any given context or location. Privilege is often fairly invisible since it is part of a normative and hegemonic system of relationships and forms of domination.</a:t>
            </a:r>
            <a:endParaRPr sz="1100"/>
          </a:p>
          <a:p>
            <a:pPr marL="800100" lvl="1" indent="-323850" algn="l" rtl="0">
              <a:lnSpc>
                <a:spcPct val="100000"/>
              </a:lnSpc>
              <a:spcBef>
                <a:spcPts val="0"/>
              </a:spcBef>
              <a:spcAft>
                <a:spcPts val="0"/>
              </a:spcAft>
              <a:buSzPts val="1100"/>
              <a:buFont typeface="Arial"/>
              <a:buChar char="•"/>
            </a:pPr>
            <a:r>
              <a:rPr lang="en-GB" sz="1100">
                <a:latin typeface="Calibri"/>
                <a:ea typeface="Calibri"/>
                <a:cs typeface="Calibri"/>
                <a:sym typeface="Calibri"/>
              </a:rPr>
              <a:t>The </a:t>
            </a:r>
            <a:r>
              <a:rPr lang="en-GB" sz="1100" b="1">
                <a:solidFill>
                  <a:srgbClr val="0070C0"/>
                </a:solidFill>
                <a:latin typeface="Calibri"/>
                <a:ea typeface="Calibri"/>
                <a:cs typeface="Calibri"/>
                <a:sym typeface="Calibri"/>
              </a:rPr>
              <a:t>power you possess as a consequence of your privilege and its operation through the system of relationships</a:t>
            </a:r>
            <a:r>
              <a:rPr lang="en-GB" sz="1100">
                <a:latin typeface="Calibri"/>
                <a:ea typeface="Calibri"/>
                <a:cs typeface="Calibri"/>
                <a:sym typeface="Calibri"/>
              </a:rPr>
              <a:t>; plus the role that you play in perpetuating that power by maintaining its knowledge and discourses; be that actively or as a consequence of ignorance.</a:t>
            </a:r>
            <a:endParaRPr sz="1100"/>
          </a:p>
        </p:txBody>
      </p:sp>
      <p:sp>
        <p:nvSpPr>
          <p:cNvPr id="729" name="Google Shape;72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09550" algn="l" rtl="0">
              <a:lnSpc>
                <a:spcPct val="100000"/>
              </a:lnSpc>
              <a:spcBef>
                <a:spcPts val="0"/>
              </a:spcBef>
              <a:spcAft>
                <a:spcPts val="0"/>
              </a:spcAft>
              <a:buSzPts val="1100"/>
              <a:buFont typeface="Arial"/>
              <a:buChar char="•"/>
            </a:pPr>
            <a:r>
              <a:rPr lang="en-GB" sz="1100">
                <a:latin typeface="Calibri"/>
                <a:ea typeface="Calibri"/>
                <a:cs typeface="Calibri"/>
                <a:sym typeface="Calibri"/>
              </a:rPr>
              <a:t>Chiseri-Strater (1996) argues that researchers are positioned by age, gender, ‘race’, class, nationality, sexuality, institutional affiliation, intellectual predisposition, education history, and other aspects of their personal circumstances and experiences. And yet within academia—for a long time—positionality had been like the elephant in the room, ever present but treated as invisible in the face of (problematic) positivistic notions to do with the neutrality, objectivity and universality of knowledge and its production within academic scholarship.</a:t>
            </a:r>
            <a:endParaRPr sz="1100"/>
          </a:p>
          <a:p>
            <a:pPr marL="457200" marR="0" lvl="0" indent="-228600" algn="l" rtl="0">
              <a:lnSpc>
                <a:spcPct val="100000"/>
              </a:lnSpc>
              <a:spcBef>
                <a:spcPts val="0"/>
              </a:spcBef>
              <a:spcAft>
                <a:spcPts val="0"/>
              </a:spcAft>
              <a:buSzPts val="1400"/>
              <a:buNone/>
            </a:pPr>
            <a:endParaRPr sz="110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100" b="1">
                <a:latin typeface="Calibri"/>
                <a:ea typeface="Calibri"/>
                <a:cs typeface="Calibri"/>
                <a:sym typeface="Calibri"/>
              </a:rPr>
              <a:t>Reference:</a:t>
            </a:r>
            <a:endParaRPr sz="1100"/>
          </a:p>
          <a:p>
            <a:pPr marL="457200" marR="0" lvl="0" indent="-228600" algn="l" rtl="0">
              <a:lnSpc>
                <a:spcPct val="100000"/>
              </a:lnSpc>
              <a:spcBef>
                <a:spcPts val="0"/>
              </a:spcBef>
              <a:spcAft>
                <a:spcPts val="0"/>
              </a:spcAft>
              <a:buSzPts val="1400"/>
              <a:buNone/>
            </a:pPr>
            <a:r>
              <a:rPr lang="en-GB" sz="1100">
                <a:latin typeface="Calibri"/>
                <a:ea typeface="Calibri"/>
                <a:cs typeface="Calibri"/>
                <a:sym typeface="Calibri"/>
              </a:rPr>
              <a:t>Chiseri-Strater, E. (1996). Turning in upon ourselves: Positionality, subjectivity, and reflexivity in case study and ethnographic research. In Mortenson, P. &amp; Kirsch, G. (Eds.), </a:t>
            </a:r>
            <a:r>
              <a:rPr lang="en-GB" sz="1100" i="1">
                <a:latin typeface="Calibri"/>
                <a:ea typeface="Calibri"/>
                <a:cs typeface="Calibri"/>
                <a:sym typeface="Calibri"/>
              </a:rPr>
              <a:t>Ethics and representation in qualitative studies of literacy</a:t>
            </a:r>
            <a:r>
              <a:rPr lang="en-GB" sz="1100">
                <a:latin typeface="Calibri"/>
                <a:ea typeface="Calibri"/>
                <a:cs typeface="Calibri"/>
                <a:sym typeface="Calibri"/>
              </a:rPr>
              <a:t> (p. 115-133). Urbana, IL: NCTE.</a:t>
            </a:r>
            <a:endParaRPr sz="1100"/>
          </a:p>
          <a:p>
            <a:pPr marL="457200" marR="0" lvl="0" indent="-228600" algn="l" rtl="0">
              <a:lnSpc>
                <a:spcPct val="100000"/>
              </a:lnSpc>
              <a:spcBef>
                <a:spcPts val="0"/>
              </a:spcBef>
              <a:spcAft>
                <a:spcPts val="0"/>
              </a:spcAft>
              <a:buSzPts val="1400"/>
              <a:buNone/>
            </a:pPr>
            <a:endParaRPr sz="1100">
              <a:latin typeface="Calibri"/>
              <a:ea typeface="Calibri"/>
              <a:cs typeface="Calibri"/>
              <a:sym typeface="Calibri"/>
            </a:endParaRPr>
          </a:p>
        </p:txBody>
      </p:sp>
      <p:sp>
        <p:nvSpPr>
          <p:cNvPr id="740" name="Google Shape;74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47" name="Google Shape;747;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870"/>
              <a:buFont typeface="Quicksand"/>
              <a:buNone/>
            </a:pPr>
            <a:r>
              <a:rPr lang="en-GB" sz="1100">
                <a:latin typeface="Calibri"/>
                <a:ea typeface="Calibri"/>
                <a:cs typeface="Calibri"/>
                <a:sym typeface="Calibri"/>
              </a:rPr>
              <a:t>Decolonization &amp; improving research equity must center LMIC stakeholders, bringing them to the forefront to tell their own stories, set research agendas, and receive credit </a:t>
            </a:r>
            <a:endParaRPr sz="1100"/>
          </a:p>
          <a:p>
            <a:pPr marL="0" lvl="0" indent="0" algn="l" rtl="0">
              <a:lnSpc>
                <a:spcPct val="100000"/>
              </a:lnSpc>
              <a:spcBef>
                <a:spcPts val="1000"/>
              </a:spcBef>
              <a:spcAft>
                <a:spcPts val="0"/>
              </a:spcAft>
              <a:buClr>
                <a:schemeClr val="dk1"/>
              </a:buClr>
              <a:buSzPts val="1870"/>
              <a:buFont typeface="Quicksand"/>
              <a:buNone/>
            </a:pPr>
            <a:r>
              <a:rPr lang="en-GB" sz="1100">
                <a:latin typeface="Calibri"/>
                <a:ea typeface="Calibri"/>
                <a:cs typeface="Calibri"/>
                <a:sym typeface="Calibri"/>
              </a:rPr>
              <a:t>Centering requires the “yielding of power" and resources to stakeholders who are of less privileged identities due to social and geopolitical factors.</a:t>
            </a:r>
            <a:r>
              <a:rPr lang="en-GB" sz="1100" baseline="30000">
                <a:latin typeface="Calibri"/>
                <a:ea typeface="Calibri"/>
                <a:cs typeface="Calibri"/>
                <a:sym typeface="Calibri"/>
              </a:rPr>
              <a:t>6</a:t>
            </a:r>
            <a:endParaRPr sz="1100"/>
          </a:p>
          <a:p>
            <a:pPr marL="0" lvl="0" indent="0" algn="l" rtl="0">
              <a:lnSpc>
                <a:spcPct val="100000"/>
              </a:lnSpc>
              <a:spcBef>
                <a:spcPts val="1000"/>
              </a:spcBef>
              <a:spcAft>
                <a:spcPts val="0"/>
              </a:spcAft>
              <a:buClr>
                <a:schemeClr val="dk1"/>
              </a:buClr>
              <a:buSzPts val="1870"/>
              <a:buFont typeface="Quicksand"/>
              <a:buNone/>
            </a:pPr>
            <a:r>
              <a:rPr lang="en-GB" sz="1100">
                <a:latin typeface="Calibri"/>
                <a:ea typeface="Calibri"/>
                <a:cs typeface="Calibri"/>
                <a:sym typeface="Calibri"/>
              </a:rPr>
              <a:t>Collective action is needed to distribute the power for more just WASH research.</a:t>
            </a:r>
            <a:endParaRPr sz="1100"/>
          </a:p>
          <a:p>
            <a:pPr marL="0" lvl="0" indent="0" algn="l" rtl="0">
              <a:lnSpc>
                <a:spcPct val="100000"/>
              </a:lnSpc>
              <a:spcBef>
                <a:spcPts val="1000"/>
              </a:spcBef>
              <a:spcAft>
                <a:spcPts val="0"/>
              </a:spcAft>
              <a:buClr>
                <a:schemeClr val="dk1"/>
              </a:buClr>
              <a:buSzPts val="1870"/>
              <a:buFont typeface="Quicksand"/>
              <a:buNone/>
            </a:pPr>
            <a:r>
              <a:rPr lang="en-GB" sz="1100">
                <a:latin typeface="Calibri"/>
                <a:ea typeface="Calibri"/>
                <a:cs typeface="Calibri"/>
                <a:sym typeface="Calibri"/>
              </a:rPr>
              <a:t>The onus of building equity is on sector leaders, leaders of WASH organizations, funders, conference organizers, and publication boards who must reshape their operations to subvert cultures of domination and inequitable resource distribution. </a:t>
            </a:r>
            <a:endParaRPr sz="1100">
              <a:latin typeface="Calibri"/>
              <a:ea typeface="Calibri"/>
              <a:cs typeface="Calibri"/>
              <a:sym typeface="Calibri"/>
            </a:endParaRPr>
          </a:p>
        </p:txBody>
      </p:sp>
      <p:sp>
        <p:nvSpPr>
          <p:cNvPr id="762" name="Google Shape;762;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100"/>
              <a:t>We would like to problematize how we transform water research by linking it to climate change and by anchoring it into the history of colonialism, capitalism and intersectional forms of subordinations. This provocation is our way to consider the ways in which climate change lays bare the colonialism of the past and the ongoing coloniality of the present into our efforts to critically transform water research.</a:t>
            </a:r>
            <a:endParaRPr sz="1100"/>
          </a:p>
        </p:txBody>
      </p:sp>
      <p:sp>
        <p:nvSpPr>
          <p:cNvPr id="778" name="Google Shape;778;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75567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100"/>
              <a:t>We would like to problematize how we transform water research by linking it to climate change and by anchoring it into the history of colonialism, capitalism and intersectional forms of subordinations. This provocation is our way to consider the ways in which climate change lays bare the colonialism of the past and the ongoing coloniality of the present into our efforts to critically transform water research.</a:t>
            </a:r>
            <a:endParaRPr sz="1100"/>
          </a:p>
        </p:txBody>
      </p:sp>
      <p:sp>
        <p:nvSpPr>
          <p:cNvPr id="778" name="Google Shape;778;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0312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27fd80e864_5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27fd80e864_5_7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800"/>
              </a:spcAft>
              <a:buNone/>
            </a:pPr>
            <a:r>
              <a:rPr lang="en-US" sz="1100" dirty="0"/>
              <a:t>We want an academia that creates spaces and moments for more open and meaningful engagements with people (activists, practitioners, policy makers, citizens). We want to conduct research based on the collective construction of knowledge guided by the interests-needs of local people, yet this is difficult as we still have to comply with a strict timeline based on the production of papers and following what is considered as “legitimate” scientific practice. We want an academia that acknowledges that these issues do not affect all of us in an equal manner, thus preserving structural </a:t>
            </a:r>
            <a:r>
              <a:rPr lang="en-US" sz="1100" dirty="0" err="1"/>
              <a:t>problematiques</a:t>
            </a:r>
            <a:r>
              <a:rPr lang="en-US" sz="1100" dirty="0"/>
              <a:t>, and that engenders the creation of spaces to </a:t>
            </a:r>
            <a:r>
              <a:rPr lang="en-US" sz="1100" dirty="0" err="1"/>
              <a:t>thematise</a:t>
            </a:r>
            <a:r>
              <a:rPr lang="en-US" sz="1100" dirty="0"/>
              <a:t>, resist and change them. Ultimately we want an academia that allows us to dream of different ways of doing research without dealing with precarious conditions ourselves. It follows that our demand for an emancipatory and structural transformation of how we see and govern water implicates a transformation of our own socio-cultural and material relations,  which necessarily includes the academic spaces we construct.   </a:t>
            </a:r>
          </a:p>
        </p:txBody>
      </p:sp>
      <p:sp>
        <p:nvSpPr>
          <p:cNvPr id="778" name="Google Shape;778;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767669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280745b0f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2280745b0f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g2280745b0fc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280745b0fc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2280745b0fc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4" name="Google Shape;824;g2280745b0fc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280745b0fc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2280745b0fc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4" name="Google Shape;834;g2280745b0fc_1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On the suggested handouts by J’Anna probably instead of having answers too glaringly may be they can be more fun like her views by using vignettes stories providing hidden clues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On positionality: What drives research in the water sector? How does positionality shape your approach to address water access challenges through research? What do you see with and through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On transformation (Sujata’s bit): What are the experiences that you would define as contributing to transformation processes or as ‘transformative’ in your research? Where was ‘water’ in this?  What are some collaborations that inspire transformation? How is transformation presented and by whom? Is transformation a goal or a process?</a:t>
            </a:r>
            <a:endParaRPr/>
          </a:p>
          <a:p>
            <a:pPr marL="0" lvl="0" indent="0" algn="l" rtl="0">
              <a:lnSpc>
                <a:spcPct val="100000"/>
              </a:lnSpc>
              <a:spcBef>
                <a:spcPts val="0"/>
              </a:spcBef>
              <a:spcAft>
                <a:spcPts val="0"/>
              </a:spcAft>
              <a:buSzPts val="1400"/>
              <a:buNone/>
            </a:pPr>
            <a:endParaRPr/>
          </a:p>
        </p:txBody>
      </p:sp>
      <p:sp>
        <p:nvSpPr>
          <p:cNvPr id="848" name="Google Shape;8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27fd80e864_5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27fd80e864_5_7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This is Slido interaction slide, please don't delete it.</a:t>
            </a:r>
            <a:br>
              <a:rPr lang="en-GB"/>
            </a:br>
            <a:r>
              <a:rPr lang="en-GB"/>
              <a:t>✅ Click on 'Present with Slido' and the poll will launch automatically when you get to this slide.</a:t>
            </a:r>
            <a:endParaRPr/>
          </a:p>
        </p:txBody>
      </p:sp>
    </p:spTree>
    <p:extLst>
      <p:ext uri="{BB962C8B-B14F-4D97-AF65-F5344CB8AC3E}">
        <p14:creationId xmlns:p14="http://schemas.microsoft.com/office/powerpoint/2010/main" val="350111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27fd80e864_5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27fd80e864_5_7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This is Slido interaction slide, please don't delete it.</a:t>
            </a:r>
            <a:br>
              <a:rPr lang="en-GB"/>
            </a:br>
            <a:r>
              <a:rPr lang="en-GB"/>
              <a:t>✅ Click on 'Present with Slido' and the poll will launch automatically when you get to this slide.</a:t>
            </a:r>
            <a:endParaRPr/>
          </a:p>
        </p:txBody>
      </p:sp>
    </p:spTree>
    <p:extLst>
      <p:ext uri="{BB962C8B-B14F-4D97-AF65-F5344CB8AC3E}">
        <p14:creationId xmlns:p14="http://schemas.microsoft.com/office/powerpoint/2010/main" val="2044960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27fd80e864_5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27fd80e864_5_7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This is Slido interaction slide, please don't delete it.</a:t>
            </a:r>
            <a:br>
              <a:rPr lang="en-GB"/>
            </a:br>
            <a:r>
              <a:rPr lang="en-GB"/>
              <a:t>✅ Click on 'Present with Slido' and the poll will launch automatically when you get to this slide.</a:t>
            </a:r>
            <a:endParaRPr/>
          </a:p>
        </p:txBody>
      </p:sp>
    </p:spTree>
    <p:extLst>
      <p:ext uri="{BB962C8B-B14F-4D97-AF65-F5344CB8AC3E}">
        <p14:creationId xmlns:p14="http://schemas.microsoft.com/office/powerpoint/2010/main" val="4164284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GB" sz="1100">
                <a:latin typeface="Arial"/>
                <a:ea typeface="Arial"/>
                <a:cs typeface="Arial"/>
                <a:sym typeface="Arial"/>
              </a:rPr>
              <a:t>Hello, My name is J’Anna Lue, I am a first year Civil and Environmental Engineering PhD student at the University of California, Berkeley. Today, I will be presenting “Principles for increasing equity in WASH research: Understanding barriers faced by LMIC WASH researchers” a joint research effort conducted by Drexel University and World Vision.</a:t>
            </a:r>
            <a:endParaRPr>
              <a:latin typeface="Arial"/>
              <a:ea typeface="Arial"/>
              <a:cs typeface="Arial"/>
              <a:sym typeface="Arial"/>
            </a:endParaRPr>
          </a:p>
        </p:txBody>
      </p:sp>
      <p:sp>
        <p:nvSpPr>
          <p:cNvPr id="326" name="Google Shape;3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5602DFDE-91C8-1198-84C9-6B47DF32E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
            <a:ext cx="12191999" cy="6859908"/>
          </a:xfrm>
          <a:prstGeom prst="rect">
            <a:avLst/>
          </a:prstGeom>
        </p:spPr>
      </p:pic>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8" y="1589518"/>
            <a:ext cx="6950801" cy="1655762"/>
          </a:xfrm>
        </p:spPr>
        <p:txBody>
          <a:bodyPr anchor="b">
            <a:normAutofit/>
          </a:bodyPr>
          <a:lstStyle>
            <a:lvl1pPr algn="l">
              <a:defRPr sz="4400">
                <a:solidFill>
                  <a:schemeClr val="tx1"/>
                </a:solidFill>
                <a:latin typeface="Quicksand"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7034432" cy="1127847"/>
          </a:xfrm>
        </p:spPr>
        <p:txBody>
          <a:bodyPr/>
          <a:lstStyle>
            <a:lvl1pPr marL="0" indent="0" algn="l">
              <a:buNone/>
              <a:defRPr sz="2400">
                <a:solidFill>
                  <a:schemeClr val="bg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6975069" cy="365125"/>
          </a:xfrm>
          <a:prstGeom prst="rect">
            <a:avLst/>
          </a:prstGeom>
        </p:spPr>
        <p:txBody>
          <a:bodyPr/>
          <a:lstStyle>
            <a:lvl1pPr>
              <a:defRPr sz="1400">
                <a:solidFill>
                  <a:schemeClr val="accent1"/>
                </a:solidFill>
              </a:defRPr>
            </a:lvl1pPr>
          </a:lstStyle>
          <a:p>
            <a:endParaRPr lang="en-GB" dirty="0"/>
          </a:p>
        </p:txBody>
      </p:sp>
      <p:pic>
        <p:nvPicPr>
          <p:cNvPr id="26" name="Picture 25" descr="Logo&#10;&#10;Description automatically generated with low confidence">
            <a:extLst>
              <a:ext uri="{FF2B5EF4-FFF2-40B4-BE49-F238E27FC236}">
                <a16:creationId xmlns:a16="http://schemas.microsoft.com/office/drawing/2014/main" id="{E1FC5BD7-8732-ADEF-9F81-3F0DADD8D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115" y="5178055"/>
            <a:ext cx="2299500" cy="1509823"/>
          </a:xfrm>
          <a:prstGeom prst="rect">
            <a:avLst/>
          </a:prstGeom>
        </p:spPr>
      </p:pic>
      <p:pic>
        <p:nvPicPr>
          <p:cNvPr id="4" name="Picture 3" descr="Icon&#10;&#10;Description automatically generated">
            <a:extLst>
              <a:ext uri="{FF2B5EF4-FFF2-40B4-BE49-F238E27FC236}">
                <a16:creationId xmlns:a16="http://schemas.microsoft.com/office/drawing/2014/main" id="{D0ADB1F1-DF54-D227-87AF-AB319C7012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4"/>
            <a:ext cx="12191999" cy="6859908"/>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7392E414-FBB2-A635-7BA2-810700BF23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93115" y="5178055"/>
            <a:ext cx="2299500" cy="1509823"/>
          </a:xfrm>
          <a:prstGeom prst="rect">
            <a:avLst/>
          </a:prstGeom>
        </p:spPr>
      </p:pic>
    </p:spTree>
    <p:extLst>
      <p:ext uri="{BB962C8B-B14F-4D97-AF65-F5344CB8AC3E}">
        <p14:creationId xmlns:p14="http://schemas.microsoft.com/office/powerpoint/2010/main" val="914754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dirty="0"/>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grpSp>
        <p:nvGrpSpPr>
          <p:cNvPr id="8" name="Group 7">
            <a:extLst>
              <a:ext uri="{FF2B5EF4-FFF2-40B4-BE49-F238E27FC236}">
                <a16:creationId xmlns:a16="http://schemas.microsoft.com/office/drawing/2014/main" id="{CE177F1D-8B04-881D-29E5-088E64B385E9}"/>
              </a:ext>
            </a:extLst>
          </p:cNvPr>
          <p:cNvGrpSpPr/>
          <p:nvPr/>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US"/>
              <a:t>Click to edit Master title style</a:t>
            </a:r>
            <a:endParaRPr lang="en-GB" dirty="0"/>
          </a:p>
        </p:txBody>
      </p:sp>
      <p:sp>
        <p:nvSpPr>
          <p:cNvPr id="35" name="object 10">
            <a:extLst>
              <a:ext uri="{FF2B5EF4-FFF2-40B4-BE49-F238E27FC236}">
                <a16:creationId xmlns:a16="http://schemas.microsoft.com/office/drawing/2014/main" id="{A0C72F04-F457-6AB5-12E0-833F45AA60AC}"/>
              </a:ext>
            </a:extLst>
          </p:cNvPr>
          <p:cNvSpPr/>
          <p:nvPr/>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BED36AC7-786D-8EDD-B9F6-31DD1F862F88}"/>
              </a:ext>
            </a:extLst>
          </p:cNvPr>
          <p:cNvSpPr/>
          <p:nvPr/>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4" name="object 2">
            <a:extLst>
              <a:ext uri="{FF2B5EF4-FFF2-40B4-BE49-F238E27FC236}">
                <a16:creationId xmlns:a16="http://schemas.microsoft.com/office/drawing/2014/main" id="{8B02FBB8-1034-2AC5-D215-FCD9DA496EF8}"/>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5" name="Text Placeholder 2">
            <a:extLst>
              <a:ext uri="{FF2B5EF4-FFF2-40B4-BE49-F238E27FC236}">
                <a16:creationId xmlns:a16="http://schemas.microsoft.com/office/drawing/2014/main" id="{08CA6877-DB96-F946-9574-C907EA27DF6E}"/>
              </a:ext>
            </a:extLst>
          </p:cNvPr>
          <p:cNvSpPr>
            <a:spLocks noGrp="1"/>
          </p:cNvSpPr>
          <p:nvPr>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descr="A picture containing text&#10;&#10;Description automatically generated">
            <a:extLst>
              <a:ext uri="{FF2B5EF4-FFF2-40B4-BE49-F238E27FC236}">
                <a16:creationId xmlns:a16="http://schemas.microsoft.com/office/drawing/2014/main" id="{C1740708-10E7-524F-DED0-A1D254F991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7" name="Footer Placeholder 4">
            <a:extLst>
              <a:ext uri="{FF2B5EF4-FFF2-40B4-BE49-F238E27FC236}">
                <a16:creationId xmlns:a16="http://schemas.microsoft.com/office/drawing/2014/main" id="{16F50075-D15F-C644-D92A-28AB7D2D43D9}"/>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grpSp>
        <p:nvGrpSpPr>
          <p:cNvPr id="15" name="Group 14">
            <a:extLst>
              <a:ext uri="{FF2B5EF4-FFF2-40B4-BE49-F238E27FC236}">
                <a16:creationId xmlns:a16="http://schemas.microsoft.com/office/drawing/2014/main" id="{4BBD613D-A858-8A19-7AB9-BFE23CB6FFA1}"/>
              </a:ext>
            </a:extLst>
          </p:cNvPr>
          <p:cNvGrpSpPr/>
          <p:nvPr userDrawn="1"/>
        </p:nvGrpSpPr>
        <p:grpSpPr>
          <a:xfrm>
            <a:off x="9597" y="0"/>
            <a:ext cx="4329657" cy="4281798"/>
            <a:chOff x="9597" y="0"/>
            <a:chExt cx="4329657" cy="4281798"/>
          </a:xfrm>
        </p:grpSpPr>
        <p:sp>
          <p:nvSpPr>
            <p:cNvPr id="20" name="object 9">
              <a:extLst>
                <a:ext uri="{FF2B5EF4-FFF2-40B4-BE49-F238E27FC236}">
                  <a16:creationId xmlns:a16="http://schemas.microsoft.com/office/drawing/2014/main" id="{408BBF39-69E4-D02A-BC21-5E4422409AD8}"/>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21" name="object 10">
              <a:extLst>
                <a:ext uri="{FF2B5EF4-FFF2-40B4-BE49-F238E27FC236}">
                  <a16:creationId xmlns:a16="http://schemas.microsoft.com/office/drawing/2014/main" id="{781B8D57-6180-BC6D-4355-C38CE2EEAB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22" name="object 11">
              <a:extLst>
                <a:ext uri="{FF2B5EF4-FFF2-40B4-BE49-F238E27FC236}">
                  <a16:creationId xmlns:a16="http://schemas.microsoft.com/office/drawing/2014/main" id="{9059B4F7-B914-90E4-0369-F9017ACE5CFF}"/>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23" name="object 12">
              <a:extLst>
                <a:ext uri="{FF2B5EF4-FFF2-40B4-BE49-F238E27FC236}">
                  <a16:creationId xmlns:a16="http://schemas.microsoft.com/office/drawing/2014/main" id="{6F64398D-B723-0127-0643-DB37F6DCA1BF}"/>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24" name="object 13">
              <a:extLst>
                <a:ext uri="{FF2B5EF4-FFF2-40B4-BE49-F238E27FC236}">
                  <a16:creationId xmlns:a16="http://schemas.microsoft.com/office/drawing/2014/main" id="{98D08C05-B042-F505-3C61-9129DD350CB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25" name="object 14">
              <a:extLst>
                <a:ext uri="{FF2B5EF4-FFF2-40B4-BE49-F238E27FC236}">
                  <a16:creationId xmlns:a16="http://schemas.microsoft.com/office/drawing/2014/main" id="{73733D9A-764D-4F4C-5E09-6176A4116057}"/>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6" name="Title 1">
            <a:extLst>
              <a:ext uri="{FF2B5EF4-FFF2-40B4-BE49-F238E27FC236}">
                <a16:creationId xmlns:a16="http://schemas.microsoft.com/office/drawing/2014/main" id="{8FCDA317-7C3F-1D42-F4E4-4BFD93DA9BBC}"/>
              </a:ext>
            </a:extLst>
          </p:cNvPr>
          <p:cNvSpPr>
            <a:spLocks noGrp="1"/>
          </p:cNvSpPr>
          <p:nvPr>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US" dirty="0"/>
              <a:t>Click to edit Master title style</a:t>
            </a:r>
            <a:endParaRPr lang="en-GB" dirty="0"/>
          </a:p>
        </p:txBody>
      </p:sp>
      <p:sp>
        <p:nvSpPr>
          <p:cNvPr id="27" name="object 10">
            <a:extLst>
              <a:ext uri="{FF2B5EF4-FFF2-40B4-BE49-F238E27FC236}">
                <a16:creationId xmlns:a16="http://schemas.microsoft.com/office/drawing/2014/main" id="{F9770326-BF51-6293-7652-31C3EEACF735}"/>
              </a:ext>
            </a:extLst>
          </p:cNvPr>
          <p:cNvSpPr/>
          <p:nvPr userDrawn="1"/>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28" name="object 12">
            <a:extLst>
              <a:ext uri="{FF2B5EF4-FFF2-40B4-BE49-F238E27FC236}">
                <a16:creationId xmlns:a16="http://schemas.microsoft.com/office/drawing/2014/main" id="{EF1BC996-6865-37D2-2DCD-0F454550DD61}"/>
              </a:ext>
            </a:extLst>
          </p:cNvPr>
          <p:cNvSpPr/>
          <p:nvPr userDrawn="1"/>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390229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accent1"/>
                </a:solidFill>
                <a:latin typeface="Quicksand" pitchFamily="2" charset="0"/>
              </a:defRPr>
            </a:lvl1pPr>
          </a:lstStyle>
          <a:p>
            <a:r>
              <a:rPr lang="en-US"/>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60962" y="1882771"/>
            <a:ext cx="9449837" cy="3654430"/>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dirty="0"/>
          </a:p>
        </p:txBody>
      </p:sp>
      <p:grpSp>
        <p:nvGrpSpPr>
          <p:cNvPr id="18" name="object 41">
            <a:extLst>
              <a:ext uri="{FF2B5EF4-FFF2-40B4-BE49-F238E27FC236}">
                <a16:creationId xmlns:a16="http://schemas.microsoft.com/office/drawing/2014/main" id="{BF86B5DF-65B9-F09A-81D3-774CD20A4124}"/>
              </a:ext>
            </a:extLst>
          </p:cNvPr>
          <p:cNvGrpSpPr/>
          <p:nvPr userDrawn="1"/>
        </p:nvGrpSpPr>
        <p:grpSpPr>
          <a:xfrm>
            <a:off x="10681097" y="5820975"/>
            <a:ext cx="651156" cy="708550"/>
            <a:chOff x="5598848" y="1620229"/>
            <a:chExt cx="2190115" cy="2383155"/>
          </a:xfrm>
        </p:grpSpPr>
        <p:pic>
          <p:nvPicPr>
            <p:cNvPr id="19" name="object 42">
              <a:extLst>
                <a:ext uri="{FF2B5EF4-FFF2-40B4-BE49-F238E27FC236}">
                  <a16:creationId xmlns:a16="http://schemas.microsoft.com/office/drawing/2014/main" id="{1F44456E-68D6-9725-CE74-83975E2BFFE7}"/>
                </a:ext>
              </a:extLst>
            </p:cNvPr>
            <p:cNvPicPr/>
            <p:nvPr/>
          </p:nvPicPr>
          <p:blipFill>
            <a:blip r:embed="rId2" cstate="print"/>
            <a:stretch>
              <a:fillRect/>
            </a:stretch>
          </p:blipFill>
          <p:spPr>
            <a:xfrm>
              <a:off x="7161630" y="1899091"/>
              <a:ext cx="113817" cy="115671"/>
            </a:xfrm>
            <a:prstGeom prst="rect">
              <a:avLst/>
            </a:prstGeom>
          </p:spPr>
        </p:pic>
        <p:pic>
          <p:nvPicPr>
            <p:cNvPr id="20" name="object 43">
              <a:extLst>
                <a:ext uri="{FF2B5EF4-FFF2-40B4-BE49-F238E27FC236}">
                  <a16:creationId xmlns:a16="http://schemas.microsoft.com/office/drawing/2014/main" id="{2CA12D43-EAA5-2227-B2C4-6477B6134352}"/>
                </a:ext>
              </a:extLst>
            </p:cNvPr>
            <p:cNvPicPr/>
            <p:nvPr/>
          </p:nvPicPr>
          <p:blipFill>
            <a:blip r:embed="rId3" cstate="print"/>
            <a:stretch>
              <a:fillRect/>
            </a:stretch>
          </p:blipFill>
          <p:spPr>
            <a:xfrm>
              <a:off x="5598848" y="1620229"/>
              <a:ext cx="2189904" cy="2382902"/>
            </a:xfrm>
            <a:prstGeom prst="rect">
              <a:avLst/>
            </a:prstGeom>
          </p:spPr>
        </p:pic>
        <p:pic>
          <p:nvPicPr>
            <p:cNvPr id="21" name="object 44">
              <a:extLst>
                <a:ext uri="{FF2B5EF4-FFF2-40B4-BE49-F238E27FC236}">
                  <a16:creationId xmlns:a16="http://schemas.microsoft.com/office/drawing/2014/main" id="{ADB5C2C1-46D5-6BAC-1043-62888BCB2C68}"/>
                </a:ext>
              </a:extLst>
            </p:cNvPr>
            <p:cNvPicPr/>
            <p:nvPr/>
          </p:nvPicPr>
          <p:blipFill>
            <a:blip r:embed="rId4" cstate="print"/>
            <a:stretch>
              <a:fillRect/>
            </a:stretch>
          </p:blipFill>
          <p:spPr>
            <a:xfrm>
              <a:off x="6871611" y="1669224"/>
              <a:ext cx="175945" cy="178803"/>
            </a:xfrm>
            <a:prstGeom prst="rect">
              <a:avLst/>
            </a:prstGeom>
          </p:spPr>
        </p:pic>
      </p:grpSp>
      <p:grpSp>
        <p:nvGrpSpPr>
          <p:cNvPr id="22" name="Group 21">
            <a:extLst>
              <a:ext uri="{FF2B5EF4-FFF2-40B4-BE49-F238E27FC236}">
                <a16:creationId xmlns:a16="http://schemas.microsoft.com/office/drawing/2014/main" id="{D61DE193-74AE-4CCE-78A9-D63EE7AAF4FA}"/>
              </a:ext>
            </a:extLst>
          </p:cNvPr>
          <p:cNvGrpSpPr/>
          <p:nvPr userDrawn="1"/>
        </p:nvGrpSpPr>
        <p:grpSpPr>
          <a:xfrm>
            <a:off x="9598" y="4391414"/>
            <a:ext cx="3729812" cy="2464571"/>
            <a:chOff x="9598" y="4391414"/>
            <a:chExt cx="3729812" cy="2464571"/>
          </a:xfrm>
        </p:grpSpPr>
        <p:sp>
          <p:nvSpPr>
            <p:cNvPr id="23" name="object 3">
              <a:extLst>
                <a:ext uri="{FF2B5EF4-FFF2-40B4-BE49-F238E27FC236}">
                  <a16:creationId xmlns:a16="http://schemas.microsoft.com/office/drawing/2014/main" id="{80D5E295-BEF3-F1E8-9A95-07BB7343D451}"/>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24" name="object 4">
              <a:extLst>
                <a:ext uri="{FF2B5EF4-FFF2-40B4-BE49-F238E27FC236}">
                  <a16:creationId xmlns:a16="http://schemas.microsoft.com/office/drawing/2014/main" id="{19BEE83C-3049-C91E-05A8-9CB20B3C38CC}"/>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25" name="object 5">
              <a:extLst>
                <a:ext uri="{FF2B5EF4-FFF2-40B4-BE49-F238E27FC236}">
                  <a16:creationId xmlns:a16="http://schemas.microsoft.com/office/drawing/2014/main" id="{8E5F4DAF-0933-BBA5-7C76-8D9FB6B33E6A}"/>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26" name="object 6">
              <a:extLst>
                <a:ext uri="{FF2B5EF4-FFF2-40B4-BE49-F238E27FC236}">
                  <a16:creationId xmlns:a16="http://schemas.microsoft.com/office/drawing/2014/main" id="{A59112E1-D2C7-8662-46CB-6FA1504CFCF0}"/>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27" name="object 7">
              <a:extLst>
                <a:ext uri="{FF2B5EF4-FFF2-40B4-BE49-F238E27FC236}">
                  <a16:creationId xmlns:a16="http://schemas.microsoft.com/office/drawing/2014/main" id="{C8156B47-9EFC-CEAA-7B0C-4EA0B94F660D}"/>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28" name="object 8">
              <a:extLst>
                <a:ext uri="{FF2B5EF4-FFF2-40B4-BE49-F238E27FC236}">
                  <a16:creationId xmlns:a16="http://schemas.microsoft.com/office/drawing/2014/main" id="{99180ACA-44A0-A6D0-B63D-4A1FE67CC6DB}"/>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29" name="object 9">
              <a:extLst>
                <a:ext uri="{FF2B5EF4-FFF2-40B4-BE49-F238E27FC236}">
                  <a16:creationId xmlns:a16="http://schemas.microsoft.com/office/drawing/2014/main" id="{AC10C8C4-E4E0-2F14-B98F-90A1F52DF13B}"/>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31" name="object 10">
              <a:extLst>
                <a:ext uri="{FF2B5EF4-FFF2-40B4-BE49-F238E27FC236}">
                  <a16:creationId xmlns:a16="http://schemas.microsoft.com/office/drawing/2014/main" id="{C44E72ED-56BA-92C5-CED3-2D6B39E728CD}"/>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32" name="object 11">
              <a:extLst>
                <a:ext uri="{FF2B5EF4-FFF2-40B4-BE49-F238E27FC236}">
                  <a16:creationId xmlns:a16="http://schemas.microsoft.com/office/drawing/2014/main" id="{FCBA1F96-02C4-00B9-EA02-05B32AFF3D5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Tree>
    <p:extLst>
      <p:ext uri="{BB962C8B-B14F-4D97-AF65-F5344CB8AC3E}">
        <p14:creationId xmlns:p14="http://schemas.microsoft.com/office/powerpoint/2010/main" val="799616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dirty="0"/>
          </a:p>
        </p:txBody>
      </p:sp>
      <p:sp>
        <p:nvSpPr>
          <p:cNvPr id="4" name="object 3">
            <a:extLst>
              <a:ext uri="{FF2B5EF4-FFF2-40B4-BE49-F238E27FC236}">
                <a16:creationId xmlns:a16="http://schemas.microsoft.com/office/drawing/2014/main" id="{20B4B95D-64D5-9E5B-BAC5-0B7670771DF2}"/>
              </a:ext>
            </a:extLst>
          </p:cNvPr>
          <p:cNvSpPr/>
          <p:nvPr/>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US"/>
              <a:t>Click to edit Master title style</a:t>
            </a:r>
            <a:endParaRPr lang="en-GB" dirty="0"/>
          </a:p>
        </p:txBody>
      </p:sp>
      <p:grpSp>
        <p:nvGrpSpPr>
          <p:cNvPr id="5" name="Group 4">
            <a:extLst>
              <a:ext uri="{FF2B5EF4-FFF2-40B4-BE49-F238E27FC236}">
                <a16:creationId xmlns:a16="http://schemas.microsoft.com/office/drawing/2014/main" id="{33C1C7D2-8ED7-565E-4663-883D463CCEC2}"/>
              </a:ext>
            </a:extLst>
          </p:cNvPr>
          <p:cNvGrpSpPr/>
          <p:nvPr/>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8" name="object 2">
            <a:extLst>
              <a:ext uri="{FF2B5EF4-FFF2-40B4-BE49-F238E27FC236}">
                <a16:creationId xmlns:a16="http://schemas.microsoft.com/office/drawing/2014/main" id="{425103AF-3E93-492F-19EF-848718B53198}"/>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pic>
        <p:nvPicPr>
          <p:cNvPr id="9" name="Picture 8" descr="A picture containing text&#10;&#10;Description automatically generated">
            <a:extLst>
              <a:ext uri="{FF2B5EF4-FFF2-40B4-BE49-F238E27FC236}">
                <a16:creationId xmlns:a16="http://schemas.microsoft.com/office/drawing/2014/main" id="{77F1E5A8-86C4-CBCE-3006-337D0084B8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10" name="Footer Placeholder 4">
            <a:extLst>
              <a:ext uri="{FF2B5EF4-FFF2-40B4-BE49-F238E27FC236}">
                <a16:creationId xmlns:a16="http://schemas.microsoft.com/office/drawing/2014/main" id="{03421A21-3FD6-605F-75DA-230AB18CA8D9}"/>
              </a:ext>
            </a:extLst>
          </p:cNvPr>
          <p:cNvSpPr>
            <a:spLocks noGrp="1"/>
          </p:cNvSpPr>
          <p:nvPr>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dirty="0"/>
          </a:p>
        </p:txBody>
      </p:sp>
      <p:sp>
        <p:nvSpPr>
          <p:cNvPr id="11" name="object 3">
            <a:extLst>
              <a:ext uri="{FF2B5EF4-FFF2-40B4-BE49-F238E27FC236}">
                <a16:creationId xmlns:a16="http://schemas.microsoft.com/office/drawing/2014/main" id="{730A696C-C34E-CEAA-1D65-AD0A63296C81}"/>
              </a:ext>
            </a:extLst>
          </p:cNvPr>
          <p:cNvSpPr/>
          <p:nvPr userDrawn="1"/>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12" name="Text Placeholder 2">
            <a:extLst>
              <a:ext uri="{FF2B5EF4-FFF2-40B4-BE49-F238E27FC236}">
                <a16:creationId xmlns:a16="http://schemas.microsoft.com/office/drawing/2014/main" id="{3C51D189-C4B9-E157-5936-637BD36BE0D2}"/>
              </a:ext>
            </a:extLst>
          </p:cNvPr>
          <p:cNvSpPr>
            <a:spLocks noGrp="1"/>
          </p:cNvSpPr>
          <p:nvPr>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Title 1">
            <a:extLst>
              <a:ext uri="{FF2B5EF4-FFF2-40B4-BE49-F238E27FC236}">
                <a16:creationId xmlns:a16="http://schemas.microsoft.com/office/drawing/2014/main" id="{EBFCD8B4-2AC3-A12C-3286-7DD001F3FA8F}"/>
              </a:ext>
            </a:extLst>
          </p:cNvPr>
          <p:cNvSpPr>
            <a:spLocks noGrp="1"/>
          </p:cNvSpPr>
          <p:nvPr>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US" dirty="0"/>
              <a:t>Click to edit Master title style</a:t>
            </a:r>
            <a:endParaRPr lang="en-GB" dirty="0"/>
          </a:p>
        </p:txBody>
      </p:sp>
      <p:grpSp>
        <p:nvGrpSpPr>
          <p:cNvPr id="14" name="Group 13">
            <a:extLst>
              <a:ext uri="{FF2B5EF4-FFF2-40B4-BE49-F238E27FC236}">
                <a16:creationId xmlns:a16="http://schemas.microsoft.com/office/drawing/2014/main" id="{DB060541-2765-0D41-B0FF-43A4E1B71051}"/>
              </a:ext>
            </a:extLst>
          </p:cNvPr>
          <p:cNvGrpSpPr/>
          <p:nvPr userDrawn="1"/>
        </p:nvGrpSpPr>
        <p:grpSpPr>
          <a:xfrm>
            <a:off x="9738785" y="5200448"/>
            <a:ext cx="2447458" cy="1655479"/>
            <a:chOff x="9738785" y="5200448"/>
            <a:chExt cx="2447458" cy="1655479"/>
          </a:xfrm>
        </p:grpSpPr>
        <p:sp>
          <p:nvSpPr>
            <p:cNvPr id="16" name="object 4">
              <a:extLst>
                <a:ext uri="{FF2B5EF4-FFF2-40B4-BE49-F238E27FC236}">
                  <a16:creationId xmlns:a16="http://schemas.microsoft.com/office/drawing/2014/main" id="{26D30DF9-08FE-BC97-202C-1818E63C1908}"/>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17" name="object 5">
              <a:extLst>
                <a:ext uri="{FF2B5EF4-FFF2-40B4-BE49-F238E27FC236}">
                  <a16:creationId xmlns:a16="http://schemas.microsoft.com/office/drawing/2014/main" id="{5AEF4B39-4C7B-1695-5688-944FD8CFBB97}"/>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22" name="object 6">
              <a:extLst>
                <a:ext uri="{FF2B5EF4-FFF2-40B4-BE49-F238E27FC236}">
                  <a16:creationId xmlns:a16="http://schemas.microsoft.com/office/drawing/2014/main" id="{E863B106-2E3E-F1AC-047F-C98E62192058}"/>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3" name="object 7">
              <a:extLst>
                <a:ext uri="{FF2B5EF4-FFF2-40B4-BE49-F238E27FC236}">
                  <a16:creationId xmlns:a16="http://schemas.microsoft.com/office/drawing/2014/main" id="{C0A443E9-52A5-0D80-3694-A5E7DD09C850}"/>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4" name="object 14">
            <a:extLst>
              <a:ext uri="{FF2B5EF4-FFF2-40B4-BE49-F238E27FC236}">
                <a16:creationId xmlns:a16="http://schemas.microsoft.com/office/drawing/2014/main" id="{6E55AD09-818C-162F-BE2A-8FF198FAC038}"/>
              </a:ext>
            </a:extLst>
          </p:cNvPr>
          <p:cNvSpPr/>
          <p:nvPr userDrawn="1"/>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1589750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1520" y="1882770"/>
            <a:ext cx="8910320"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dirty="0"/>
          </a:p>
        </p:txBody>
      </p:sp>
      <p:grpSp>
        <p:nvGrpSpPr>
          <p:cNvPr id="4" name="object 41">
            <a:extLst>
              <a:ext uri="{FF2B5EF4-FFF2-40B4-BE49-F238E27FC236}">
                <a16:creationId xmlns:a16="http://schemas.microsoft.com/office/drawing/2014/main" id="{4AA4F7D3-F6E8-EAB2-F7FF-BD27C0DB60AC}"/>
              </a:ext>
            </a:extLst>
          </p:cNvPr>
          <p:cNvGrpSpPr/>
          <p:nvPr/>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1"/>
                </a:solidFill>
                <a:latin typeface="Quicksand" pitchFamily="2" charset="0"/>
              </a:defRPr>
            </a:lvl1pPr>
          </a:lstStyle>
          <a:p>
            <a:r>
              <a:rPr lang="en-US"/>
              <a:t>Click to edit Master title style</a:t>
            </a:r>
            <a:endParaRPr lang="en-GB" dirty="0"/>
          </a:p>
        </p:txBody>
      </p:sp>
      <p:sp>
        <p:nvSpPr>
          <p:cNvPr id="21" name="object 2">
            <a:extLst>
              <a:ext uri="{FF2B5EF4-FFF2-40B4-BE49-F238E27FC236}">
                <a16:creationId xmlns:a16="http://schemas.microsoft.com/office/drawing/2014/main" id="{2E3E6F95-D48B-4378-8918-024CF02E1928}"/>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2" name="object 3">
            <a:extLst>
              <a:ext uri="{FF2B5EF4-FFF2-40B4-BE49-F238E27FC236}">
                <a16:creationId xmlns:a16="http://schemas.microsoft.com/office/drawing/2014/main" id="{92C486FA-7C44-31C3-04F8-AD3B8910EFC4}"/>
              </a:ext>
            </a:extLst>
          </p:cNvPr>
          <p:cNvSpPr/>
          <p:nvPr userDrawn="1"/>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3" name="Group 22">
            <a:extLst>
              <a:ext uri="{FF2B5EF4-FFF2-40B4-BE49-F238E27FC236}">
                <a16:creationId xmlns:a16="http://schemas.microsoft.com/office/drawing/2014/main" id="{403A09BE-ED3B-160E-C5DC-C709700EC829}"/>
              </a:ext>
            </a:extLst>
          </p:cNvPr>
          <p:cNvGrpSpPr/>
          <p:nvPr userDrawn="1"/>
        </p:nvGrpSpPr>
        <p:grpSpPr>
          <a:xfrm>
            <a:off x="391375" y="5191214"/>
            <a:ext cx="2957963" cy="1664692"/>
            <a:chOff x="391375" y="5191214"/>
            <a:chExt cx="2957963" cy="1664692"/>
          </a:xfrm>
        </p:grpSpPr>
        <p:sp>
          <p:nvSpPr>
            <p:cNvPr id="24" name="object 5">
              <a:extLst>
                <a:ext uri="{FF2B5EF4-FFF2-40B4-BE49-F238E27FC236}">
                  <a16:creationId xmlns:a16="http://schemas.microsoft.com/office/drawing/2014/main" id="{CA942A95-ADA8-62BE-46AF-052357CFA0A2}"/>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25" name="object 6">
              <a:extLst>
                <a:ext uri="{FF2B5EF4-FFF2-40B4-BE49-F238E27FC236}">
                  <a16:creationId xmlns:a16="http://schemas.microsoft.com/office/drawing/2014/main" id="{9FCE8EDD-19AC-1110-F18C-80B75DB49CB3}"/>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6" name="object 7">
              <a:extLst>
                <a:ext uri="{FF2B5EF4-FFF2-40B4-BE49-F238E27FC236}">
                  <a16:creationId xmlns:a16="http://schemas.microsoft.com/office/drawing/2014/main" id="{D931D6A5-66BD-A1E9-9F52-99DD2FCE9CCF}"/>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7" name="object 8">
              <a:extLst>
                <a:ext uri="{FF2B5EF4-FFF2-40B4-BE49-F238E27FC236}">
                  <a16:creationId xmlns:a16="http://schemas.microsoft.com/office/drawing/2014/main" id="{95687751-3948-03FE-C28B-FB69B7AC9A51}"/>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8" name="object 9">
              <a:extLst>
                <a:ext uri="{FF2B5EF4-FFF2-40B4-BE49-F238E27FC236}">
                  <a16:creationId xmlns:a16="http://schemas.microsoft.com/office/drawing/2014/main" id="{3C86B23A-5F77-350C-2393-3D4ADBDC856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0">
              <a:extLst>
                <a:ext uri="{FF2B5EF4-FFF2-40B4-BE49-F238E27FC236}">
                  <a16:creationId xmlns:a16="http://schemas.microsoft.com/office/drawing/2014/main" id="{2B1005E6-28FC-0891-9BF5-95772BD9C23E}"/>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grpSp>
        <p:nvGrpSpPr>
          <p:cNvPr id="31" name="object 41">
            <a:extLst>
              <a:ext uri="{FF2B5EF4-FFF2-40B4-BE49-F238E27FC236}">
                <a16:creationId xmlns:a16="http://schemas.microsoft.com/office/drawing/2014/main" id="{60B9ECA7-B130-4CED-93A0-BDE749875F57}"/>
              </a:ext>
            </a:extLst>
          </p:cNvPr>
          <p:cNvGrpSpPr/>
          <p:nvPr userDrawn="1"/>
        </p:nvGrpSpPr>
        <p:grpSpPr>
          <a:xfrm>
            <a:off x="10681097" y="5820975"/>
            <a:ext cx="651156" cy="708550"/>
            <a:chOff x="5598848" y="1620229"/>
            <a:chExt cx="2190115" cy="2383155"/>
          </a:xfrm>
        </p:grpSpPr>
        <p:pic>
          <p:nvPicPr>
            <p:cNvPr id="32" name="object 42">
              <a:extLst>
                <a:ext uri="{FF2B5EF4-FFF2-40B4-BE49-F238E27FC236}">
                  <a16:creationId xmlns:a16="http://schemas.microsoft.com/office/drawing/2014/main" id="{521BA191-FE47-434D-B397-81A947A3FF2B}"/>
                </a:ext>
              </a:extLst>
            </p:cNvPr>
            <p:cNvPicPr/>
            <p:nvPr/>
          </p:nvPicPr>
          <p:blipFill>
            <a:blip r:embed="rId2" cstate="print"/>
            <a:stretch>
              <a:fillRect/>
            </a:stretch>
          </p:blipFill>
          <p:spPr>
            <a:xfrm>
              <a:off x="7161630" y="1899091"/>
              <a:ext cx="113817" cy="115671"/>
            </a:xfrm>
            <a:prstGeom prst="rect">
              <a:avLst/>
            </a:prstGeom>
          </p:spPr>
        </p:pic>
        <p:pic>
          <p:nvPicPr>
            <p:cNvPr id="33" name="object 43">
              <a:extLst>
                <a:ext uri="{FF2B5EF4-FFF2-40B4-BE49-F238E27FC236}">
                  <a16:creationId xmlns:a16="http://schemas.microsoft.com/office/drawing/2014/main" id="{AAFEAEA6-17AE-6A78-E51B-462762A572E2}"/>
                </a:ext>
              </a:extLst>
            </p:cNvPr>
            <p:cNvPicPr/>
            <p:nvPr/>
          </p:nvPicPr>
          <p:blipFill>
            <a:blip r:embed="rId3" cstate="print"/>
            <a:stretch>
              <a:fillRect/>
            </a:stretch>
          </p:blipFill>
          <p:spPr>
            <a:xfrm>
              <a:off x="5598848" y="1620229"/>
              <a:ext cx="2189904" cy="2382902"/>
            </a:xfrm>
            <a:prstGeom prst="rect">
              <a:avLst/>
            </a:prstGeom>
          </p:spPr>
        </p:pic>
        <p:pic>
          <p:nvPicPr>
            <p:cNvPr id="34" name="object 44">
              <a:extLst>
                <a:ext uri="{FF2B5EF4-FFF2-40B4-BE49-F238E27FC236}">
                  <a16:creationId xmlns:a16="http://schemas.microsoft.com/office/drawing/2014/main" id="{CA7D4E92-6D92-2A17-ED06-B6220AC00B66}"/>
                </a:ext>
              </a:extLst>
            </p:cNvPr>
            <p:cNvPicPr/>
            <p:nvPr/>
          </p:nvPicPr>
          <p:blipFill>
            <a:blip r:embed="rId4" cstate="print"/>
            <a:stretch>
              <a:fillRect/>
            </a:stretch>
          </p:blipFill>
          <p:spPr>
            <a:xfrm>
              <a:off x="6871611" y="1669224"/>
              <a:ext cx="175945" cy="178803"/>
            </a:xfrm>
            <a:prstGeom prst="rect">
              <a:avLst/>
            </a:prstGeom>
          </p:spPr>
        </p:pic>
      </p:grpSp>
      <p:sp>
        <p:nvSpPr>
          <p:cNvPr id="35" name="object 14">
            <a:extLst>
              <a:ext uri="{FF2B5EF4-FFF2-40B4-BE49-F238E27FC236}">
                <a16:creationId xmlns:a16="http://schemas.microsoft.com/office/drawing/2014/main" id="{1C1E39F6-D450-A52C-6D8F-33C884606431}"/>
              </a:ext>
            </a:extLst>
          </p:cNvPr>
          <p:cNvSpPr/>
          <p:nvPr userDrawn="1"/>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6" name="object 14">
            <a:extLst>
              <a:ext uri="{FF2B5EF4-FFF2-40B4-BE49-F238E27FC236}">
                <a16:creationId xmlns:a16="http://schemas.microsoft.com/office/drawing/2014/main" id="{FDB39F67-0DB2-222B-92E0-0BF2ED3C814A}"/>
              </a:ext>
            </a:extLst>
          </p:cNvPr>
          <p:cNvSpPr/>
          <p:nvPr userDrawn="1"/>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7" name="object 14">
            <a:extLst>
              <a:ext uri="{FF2B5EF4-FFF2-40B4-BE49-F238E27FC236}">
                <a16:creationId xmlns:a16="http://schemas.microsoft.com/office/drawing/2014/main" id="{5B3D6CB4-D334-EE6C-8254-06906282B62C}"/>
              </a:ext>
            </a:extLst>
          </p:cNvPr>
          <p:cNvSpPr/>
          <p:nvPr userDrawn="1"/>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8" name="object 14">
            <a:extLst>
              <a:ext uri="{FF2B5EF4-FFF2-40B4-BE49-F238E27FC236}">
                <a16:creationId xmlns:a16="http://schemas.microsoft.com/office/drawing/2014/main" id="{A98CE7DC-5E9D-347C-3ADD-0299C31A0B9F}"/>
              </a:ext>
            </a:extLst>
          </p:cNvPr>
          <p:cNvSpPr/>
          <p:nvPr userDrawn="1"/>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037937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
        <p:nvSpPr>
          <p:cNvPr id="4" name="object 2">
            <a:extLst>
              <a:ext uri="{FF2B5EF4-FFF2-40B4-BE49-F238E27FC236}">
                <a16:creationId xmlns:a16="http://schemas.microsoft.com/office/drawing/2014/main" id="{1294C65B-83AB-765F-7F49-53C0C1DEE6F7}"/>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2239663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
        <p:nvSpPr>
          <p:cNvPr id="5" name="object 2">
            <a:extLst>
              <a:ext uri="{FF2B5EF4-FFF2-40B4-BE49-F238E27FC236}">
                <a16:creationId xmlns:a16="http://schemas.microsoft.com/office/drawing/2014/main" id="{52775973-C8E5-A2C9-76DA-1B9B9B781C6B}"/>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826022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
        <p:nvSpPr>
          <p:cNvPr id="5" name="object 2">
            <a:extLst>
              <a:ext uri="{FF2B5EF4-FFF2-40B4-BE49-F238E27FC236}">
                <a16:creationId xmlns:a16="http://schemas.microsoft.com/office/drawing/2014/main" id="{429A1495-EFAD-1A92-7C64-A92B73521CAF}"/>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885820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itle 1">
            <a:extLst>
              <a:ext uri="{FF2B5EF4-FFF2-40B4-BE49-F238E27FC236}">
                <a16:creationId xmlns:a16="http://schemas.microsoft.com/office/drawing/2014/main" id="{5EDCDDA5-3A8E-2128-C19E-103FF1AA9177}"/>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a:t>Click to edit Master title style</a:t>
            </a:r>
            <a:endParaRPr lang="en-GB" dirty="0"/>
          </a:p>
        </p:txBody>
      </p:sp>
      <p:sp>
        <p:nvSpPr>
          <p:cNvPr id="8" name="object 2">
            <a:extLst>
              <a:ext uri="{FF2B5EF4-FFF2-40B4-BE49-F238E27FC236}">
                <a16:creationId xmlns:a16="http://schemas.microsoft.com/office/drawing/2014/main" id="{A2F9666F-B656-4026-6F4C-E189AA8E6974}"/>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9" name="Text Placeholder 2">
            <a:extLst>
              <a:ext uri="{FF2B5EF4-FFF2-40B4-BE49-F238E27FC236}">
                <a16:creationId xmlns:a16="http://schemas.microsoft.com/office/drawing/2014/main" id="{92FC1685-DF57-69F2-78E7-388AA60EAA8C}"/>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0" name="Group 9">
            <a:extLst>
              <a:ext uri="{FF2B5EF4-FFF2-40B4-BE49-F238E27FC236}">
                <a16:creationId xmlns:a16="http://schemas.microsoft.com/office/drawing/2014/main" id="{F180573E-5B02-C83F-3CD9-2BB62DB1F46F}"/>
              </a:ext>
            </a:extLst>
          </p:cNvPr>
          <p:cNvGrpSpPr/>
          <p:nvPr userDrawn="1"/>
        </p:nvGrpSpPr>
        <p:grpSpPr>
          <a:xfrm>
            <a:off x="9597" y="4222076"/>
            <a:ext cx="5495304" cy="2633814"/>
            <a:chOff x="9597" y="4222076"/>
            <a:chExt cx="5495304" cy="2633814"/>
          </a:xfrm>
        </p:grpSpPr>
        <p:sp>
          <p:nvSpPr>
            <p:cNvPr id="11" name="object 4">
              <a:extLst>
                <a:ext uri="{FF2B5EF4-FFF2-40B4-BE49-F238E27FC236}">
                  <a16:creationId xmlns:a16="http://schemas.microsoft.com/office/drawing/2014/main" id="{C1825D7D-DB42-2F1B-1133-AD16EDC0EAAC}"/>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2" name="object 5">
              <a:extLst>
                <a:ext uri="{FF2B5EF4-FFF2-40B4-BE49-F238E27FC236}">
                  <a16:creationId xmlns:a16="http://schemas.microsoft.com/office/drawing/2014/main" id="{35FDE81D-283B-28B8-0A8C-F965FF12EB0A}"/>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D786C74D-BBEE-DE86-CD73-E9A95BC60340}"/>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14" name="object 7">
              <a:extLst>
                <a:ext uri="{FF2B5EF4-FFF2-40B4-BE49-F238E27FC236}">
                  <a16:creationId xmlns:a16="http://schemas.microsoft.com/office/drawing/2014/main" id="{B00DEFEF-4A12-B93A-EAF4-F1D9C3DF3B93}"/>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16" name="object 8">
              <a:extLst>
                <a:ext uri="{FF2B5EF4-FFF2-40B4-BE49-F238E27FC236}">
                  <a16:creationId xmlns:a16="http://schemas.microsoft.com/office/drawing/2014/main" id="{D5898950-7544-9926-A455-CC6B3AB69E3A}"/>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17" name="object 9">
              <a:extLst>
                <a:ext uri="{FF2B5EF4-FFF2-40B4-BE49-F238E27FC236}">
                  <a16:creationId xmlns:a16="http://schemas.microsoft.com/office/drawing/2014/main" id="{405756A2-20BD-DB9E-E569-289597B4145D}"/>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19" name="object 10">
              <a:extLst>
                <a:ext uri="{FF2B5EF4-FFF2-40B4-BE49-F238E27FC236}">
                  <a16:creationId xmlns:a16="http://schemas.microsoft.com/office/drawing/2014/main" id="{6DBD8D23-9EF3-4517-2D5C-70E35797121B}"/>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24" name="Footer Placeholder 4">
            <a:extLst>
              <a:ext uri="{FF2B5EF4-FFF2-40B4-BE49-F238E27FC236}">
                <a16:creationId xmlns:a16="http://schemas.microsoft.com/office/drawing/2014/main" id="{ECE23303-8801-021E-7B16-F56EA2F819F1}"/>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Tree>
    <p:extLst>
      <p:ext uri="{BB962C8B-B14F-4D97-AF65-F5344CB8AC3E}">
        <p14:creationId xmlns:p14="http://schemas.microsoft.com/office/powerpoint/2010/main" val="15717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8" name="object 4">
            <a:extLst>
              <a:ext uri="{FF2B5EF4-FFF2-40B4-BE49-F238E27FC236}">
                <a16:creationId xmlns:a16="http://schemas.microsoft.com/office/drawing/2014/main" id="{74673720-C835-BE5C-5C80-3FD8DB241F01}"/>
              </a:ext>
            </a:extLst>
          </p:cNvPr>
          <p:cNvSpPr/>
          <p:nvPr/>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C5546EC1-A810-BD21-641C-B8D34688033E}"/>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B80B015F-1A06-9783-C83F-0B002E388974}"/>
              </a:ext>
            </a:extLst>
          </p:cNvPr>
          <p:cNvSpPr>
            <a:spLocks noGrp="1"/>
          </p:cNvSpPr>
          <p:nvPr>
            <p:ph type="title"/>
          </p:nvPr>
        </p:nvSpPr>
        <p:spPr>
          <a:xfrm>
            <a:off x="6339841" y="283845"/>
            <a:ext cx="5709919" cy="1325563"/>
          </a:xfrm>
        </p:spPr>
        <p:txBody>
          <a:bodyPr>
            <a:normAutofit/>
          </a:bodyPr>
          <a:lstStyle>
            <a:lvl1pPr>
              <a:defRPr sz="2800" b="1">
                <a:solidFill>
                  <a:schemeClr val="bg1"/>
                </a:solidFill>
              </a:defRPr>
            </a:lvl1pPr>
          </a:lstStyle>
          <a:p>
            <a:r>
              <a:rPr lang="en-US"/>
              <a:t>Click to edit Master title style</a:t>
            </a:r>
            <a:endParaRPr lang="en-GB" dirty="0"/>
          </a:p>
        </p:txBody>
      </p:sp>
      <p:sp>
        <p:nvSpPr>
          <p:cNvPr id="3" name="object 2">
            <a:extLst>
              <a:ext uri="{FF2B5EF4-FFF2-40B4-BE49-F238E27FC236}">
                <a16:creationId xmlns:a16="http://schemas.microsoft.com/office/drawing/2014/main" id="{A0E478F2-327B-8C7E-59AD-B4797505FDD4}"/>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6" name="object 4">
            <a:extLst>
              <a:ext uri="{FF2B5EF4-FFF2-40B4-BE49-F238E27FC236}">
                <a16:creationId xmlns:a16="http://schemas.microsoft.com/office/drawing/2014/main" id="{5CC12E8C-79FC-489C-F209-290F747535C7}"/>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7" name="object 4">
            <a:extLst>
              <a:ext uri="{FF2B5EF4-FFF2-40B4-BE49-F238E27FC236}">
                <a16:creationId xmlns:a16="http://schemas.microsoft.com/office/drawing/2014/main" id="{DCB51964-CD0C-A18A-44EC-E77AD5ADFFE3}"/>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5" name="object 4">
            <a:extLst>
              <a:ext uri="{FF2B5EF4-FFF2-40B4-BE49-F238E27FC236}">
                <a16:creationId xmlns:a16="http://schemas.microsoft.com/office/drawing/2014/main" id="{666A666E-C883-4387-C7C5-A35CC551252B}"/>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9" name="object 4">
            <a:extLst>
              <a:ext uri="{FF2B5EF4-FFF2-40B4-BE49-F238E27FC236}">
                <a16:creationId xmlns:a16="http://schemas.microsoft.com/office/drawing/2014/main" id="{3FD3DBFF-FA29-C567-DD66-7963DBAEC068}"/>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20" name="object 4">
            <a:extLst>
              <a:ext uri="{FF2B5EF4-FFF2-40B4-BE49-F238E27FC236}">
                <a16:creationId xmlns:a16="http://schemas.microsoft.com/office/drawing/2014/main" id="{F370DA4E-2667-37F6-8C70-310BFBE5A221}"/>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21" name="object 4">
            <a:extLst>
              <a:ext uri="{FF2B5EF4-FFF2-40B4-BE49-F238E27FC236}">
                <a16:creationId xmlns:a16="http://schemas.microsoft.com/office/drawing/2014/main" id="{999F9B2F-3C55-2179-E522-5098A120DB7F}"/>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A9E7F275-423B-D10F-6292-881C00B4C1FD}"/>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23" name="object 4">
            <a:extLst>
              <a:ext uri="{FF2B5EF4-FFF2-40B4-BE49-F238E27FC236}">
                <a16:creationId xmlns:a16="http://schemas.microsoft.com/office/drawing/2014/main" id="{7CDB127A-E5FD-0FFB-6911-E397AE12D278}"/>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24" name="Picture 23" descr="A picture containing text&#10;&#10;Description automatically generated">
            <a:extLst>
              <a:ext uri="{FF2B5EF4-FFF2-40B4-BE49-F238E27FC236}">
                <a16:creationId xmlns:a16="http://schemas.microsoft.com/office/drawing/2014/main" id="{088373B7-B1C6-F66A-7B0C-CCE3AE25C1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Tree>
    <p:extLst>
      <p:ext uri="{BB962C8B-B14F-4D97-AF65-F5344CB8AC3E}">
        <p14:creationId xmlns:p14="http://schemas.microsoft.com/office/powerpoint/2010/main" val="84260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3"/>
          </a:solidFill>
          <a:ln>
            <a:solidFill>
              <a:schemeClr val="tx1"/>
            </a:solidFill>
          </a:ln>
        </p:spPr>
        <p:txBody>
          <a:bodyPr wrap="square" lIns="0" tIns="0" rIns="0" bIns="0" rtlCol="0"/>
          <a:lstStyle/>
          <a:p>
            <a:endParaRPr sz="2000" dirty="0"/>
          </a:p>
        </p:txBody>
      </p:sp>
      <p:grpSp>
        <p:nvGrpSpPr>
          <p:cNvPr id="5" name="Group 4">
            <a:extLst>
              <a:ext uri="{FF2B5EF4-FFF2-40B4-BE49-F238E27FC236}">
                <a16:creationId xmlns:a16="http://schemas.microsoft.com/office/drawing/2014/main" id="{94FC349D-7459-4846-947D-CBE48ADB0FFC}"/>
              </a:ext>
            </a:extLst>
          </p:cNvPr>
          <p:cNvGrpSpPr/>
          <p:nvPr/>
        </p:nvGrpSpPr>
        <p:grpSpPr>
          <a:xfrm>
            <a:off x="9597" y="4222076"/>
            <a:ext cx="5495304" cy="2633814"/>
            <a:chOff x="9597" y="4222076"/>
            <a:chExt cx="5495304" cy="2633814"/>
          </a:xfrm>
          <a:solidFill>
            <a:srgbClr val="FFFFFF">
              <a:alpha val="14902"/>
            </a:srgbClr>
          </a:solidFill>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grp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grp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grp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grp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grp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5D5A134A-9500-7361-A12A-6B671873C96B}"/>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CB2A364B-A6CD-5EAF-DE9C-A1C82F55A1E9}"/>
              </a:ext>
            </a:extLst>
          </p:cNvPr>
          <p:cNvSpPr>
            <a:spLocks noGrp="1"/>
          </p:cNvSpPr>
          <p:nvPr>
            <p:ph type="title"/>
          </p:nvPr>
        </p:nvSpPr>
        <p:spPr>
          <a:xfrm>
            <a:off x="751841" y="365125"/>
            <a:ext cx="5435599" cy="1325563"/>
          </a:xfrm>
        </p:spPr>
        <p:txBody>
          <a:bodyPr>
            <a:normAutofit/>
          </a:bodyPr>
          <a:lstStyle>
            <a:lvl1pPr>
              <a:defRPr sz="2800" b="1">
                <a:solidFill>
                  <a:schemeClr val="bg1"/>
                </a:solidFill>
              </a:defRPr>
            </a:lvl1pPr>
          </a:lstStyle>
          <a:p>
            <a:r>
              <a:rPr lang="en-US"/>
              <a:t>Click to edit Master title style</a:t>
            </a:r>
            <a:endParaRPr lang="en-GB" dirty="0"/>
          </a:p>
        </p:txBody>
      </p:sp>
      <p:sp>
        <p:nvSpPr>
          <p:cNvPr id="3" name="object 2">
            <a:extLst>
              <a:ext uri="{FF2B5EF4-FFF2-40B4-BE49-F238E27FC236}">
                <a16:creationId xmlns:a16="http://schemas.microsoft.com/office/drawing/2014/main" id="{CAA4B11A-8993-EB7D-F848-BF552989DE55}"/>
              </a:ext>
            </a:extLst>
          </p:cNvPr>
          <p:cNvSpPr/>
          <p:nvPr userDrawn="1"/>
        </p:nvSpPr>
        <p:spPr>
          <a:xfrm>
            <a:off x="0" y="0"/>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3"/>
          </a:solidFill>
          <a:ln>
            <a:solidFill>
              <a:schemeClr val="tx1"/>
            </a:solidFill>
          </a:ln>
        </p:spPr>
        <p:txBody>
          <a:bodyPr wrap="square" lIns="0" tIns="0" rIns="0" bIns="0" rtlCol="0"/>
          <a:lstStyle/>
          <a:p>
            <a:endParaRPr sz="2000" dirty="0"/>
          </a:p>
        </p:txBody>
      </p:sp>
      <p:grpSp>
        <p:nvGrpSpPr>
          <p:cNvPr id="9" name="Group 8">
            <a:extLst>
              <a:ext uri="{FF2B5EF4-FFF2-40B4-BE49-F238E27FC236}">
                <a16:creationId xmlns:a16="http://schemas.microsoft.com/office/drawing/2014/main" id="{F740D517-6447-920F-C7FE-95929AB46446}"/>
              </a:ext>
            </a:extLst>
          </p:cNvPr>
          <p:cNvGrpSpPr/>
          <p:nvPr userDrawn="1"/>
        </p:nvGrpSpPr>
        <p:grpSpPr>
          <a:xfrm>
            <a:off x="9597" y="4222076"/>
            <a:ext cx="5495304" cy="2633814"/>
            <a:chOff x="9597" y="4222076"/>
            <a:chExt cx="5495304" cy="2633814"/>
          </a:xfrm>
          <a:solidFill>
            <a:srgbClr val="FFFFFF">
              <a:alpha val="14902"/>
            </a:srgbClr>
          </a:solidFill>
        </p:grpSpPr>
        <p:sp>
          <p:nvSpPr>
            <p:cNvPr id="10" name="object 4">
              <a:extLst>
                <a:ext uri="{FF2B5EF4-FFF2-40B4-BE49-F238E27FC236}">
                  <a16:creationId xmlns:a16="http://schemas.microsoft.com/office/drawing/2014/main" id="{DF134153-33E2-0DA5-4D94-209D92BC0171}"/>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1" name="object 5">
              <a:extLst>
                <a:ext uri="{FF2B5EF4-FFF2-40B4-BE49-F238E27FC236}">
                  <a16:creationId xmlns:a16="http://schemas.microsoft.com/office/drawing/2014/main" id="{7FA58D1C-C2BB-C972-4B7B-997A5FAD7182}"/>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2" name="object 6">
              <a:extLst>
                <a:ext uri="{FF2B5EF4-FFF2-40B4-BE49-F238E27FC236}">
                  <a16:creationId xmlns:a16="http://schemas.microsoft.com/office/drawing/2014/main" id="{59011FE3-1C26-2700-72E3-D694F66B6132}"/>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grpFill/>
          </p:spPr>
          <p:txBody>
            <a:bodyPr wrap="square" lIns="0" tIns="0" rIns="0" bIns="0" rtlCol="0"/>
            <a:lstStyle/>
            <a:p>
              <a:endParaRPr/>
            </a:p>
          </p:txBody>
        </p:sp>
        <p:sp>
          <p:nvSpPr>
            <p:cNvPr id="13" name="object 7">
              <a:extLst>
                <a:ext uri="{FF2B5EF4-FFF2-40B4-BE49-F238E27FC236}">
                  <a16:creationId xmlns:a16="http://schemas.microsoft.com/office/drawing/2014/main" id="{631B07C7-A943-E6E7-E76D-A117167C5472}"/>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grpFill/>
          </p:spPr>
          <p:txBody>
            <a:bodyPr wrap="square" lIns="0" tIns="0" rIns="0" bIns="0" rtlCol="0"/>
            <a:lstStyle/>
            <a:p>
              <a:endParaRPr/>
            </a:p>
          </p:txBody>
        </p:sp>
        <p:sp>
          <p:nvSpPr>
            <p:cNvPr id="14" name="object 8">
              <a:extLst>
                <a:ext uri="{FF2B5EF4-FFF2-40B4-BE49-F238E27FC236}">
                  <a16:creationId xmlns:a16="http://schemas.microsoft.com/office/drawing/2014/main" id="{A1F937AE-935E-3E17-8D3E-21EE27C1496D}"/>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grpFill/>
          </p:spPr>
          <p:txBody>
            <a:bodyPr wrap="square" lIns="0" tIns="0" rIns="0" bIns="0" rtlCol="0"/>
            <a:lstStyle/>
            <a:p>
              <a:endParaRPr/>
            </a:p>
          </p:txBody>
        </p:sp>
        <p:sp>
          <p:nvSpPr>
            <p:cNvPr id="16" name="object 9">
              <a:extLst>
                <a:ext uri="{FF2B5EF4-FFF2-40B4-BE49-F238E27FC236}">
                  <a16:creationId xmlns:a16="http://schemas.microsoft.com/office/drawing/2014/main" id="{B31EE13E-C976-EB8D-2B4F-573EBF7F6D54}"/>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grpFill/>
          </p:spPr>
          <p:txBody>
            <a:bodyPr wrap="square" lIns="0" tIns="0" rIns="0" bIns="0" rtlCol="0"/>
            <a:lstStyle/>
            <a:p>
              <a:endParaRPr/>
            </a:p>
          </p:txBody>
        </p:sp>
        <p:sp>
          <p:nvSpPr>
            <p:cNvPr id="17" name="object 10">
              <a:extLst>
                <a:ext uri="{FF2B5EF4-FFF2-40B4-BE49-F238E27FC236}">
                  <a16:creationId xmlns:a16="http://schemas.microsoft.com/office/drawing/2014/main" id="{04E0C634-DAD9-029F-1C47-2D2F101A483C}"/>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grpFill/>
          </p:spPr>
          <p:txBody>
            <a:bodyPr wrap="square" lIns="0" tIns="0" rIns="0" bIns="0" rtlCol="0"/>
            <a:lstStyle/>
            <a:p>
              <a:endParaRPr/>
            </a:p>
          </p:txBody>
        </p:sp>
      </p:grpSp>
      <p:sp>
        <p:nvSpPr>
          <p:cNvPr id="19" name="Footer Placeholder 4">
            <a:extLst>
              <a:ext uri="{FF2B5EF4-FFF2-40B4-BE49-F238E27FC236}">
                <a16:creationId xmlns:a16="http://schemas.microsoft.com/office/drawing/2014/main" id="{2DCB9FCF-B961-32D8-7771-C312B078BE7F}"/>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Tree>
    <p:extLst>
      <p:ext uri="{BB962C8B-B14F-4D97-AF65-F5344CB8AC3E}">
        <p14:creationId xmlns:p14="http://schemas.microsoft.com/office/powerpoint/2010/main" val="292884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1132721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6" name="Text Placeholder 2">
            <a:extLst>
              <a:ext uri="{FF2B5EF4-FFF2-40B4-BE49-F238E27FC236}">
                <a16:creationId xmlns:a16="http://schemas.microsoft.com/office/drawing/2014/main" id="{B2A84FDF-B4A9-904D-3D86-7133D1D60DA0}"/>
              </a:ext>
            </a:extLst>
          </p:cNvPr>
          <p:cNvSpPr>
            <a:spLocks noGrp="1"/>
          </p:cNvSpPr>
          <p:nvPr>
            <p:ph type="body" idx="1"/>
          </p:nvPr>
        </p:nvSpPr>
        <p:spPr>
          <a:xfrm>
            <a:off x="735724" y="2367280"/>
            <a:ext cx="5360276" cy="365760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9D8A16EC-8618-0864-AC9B-EAB51A18BF1D}"/>
              </a:ext>
            </a:extLst>
          </p:cNvPr>
          <p:cNvSpPr>
            <a:spLocks noGrp="1"/>
          </p:cNvSpPr>
          <p:nvPr>
            <p:ph type="title"/>
          </p:nvPr>
        </p:nvSpPr>
        <p:spPr>
          <a:xfrm>
            <a:off x="690881" y="1483360"/>
            <a:ext cx="6492239" cy="755968"/>
          </a:xfrm>
        </p:spPr>
        <p:txBody>
          <a:bodyPr>
            <a:normAutofit/>
          </a:bodyPr>
          <a:lstStyle>
            <a:lvl1pPr>
              <a:defRPr sz="2800" b="1">
                <a:solidFill>
                  <a:schemeClr val="tx1"/>
                </a:solidFill>
              </a:defRPr>
            </a:lvl1pPr>
          </a:lstStyle>
          <a:p>
            <a:r>
              <a:rPr lang="en-US"/>
              <a:t>Click to edit Master title style</a:t>
            </a:r>
            <a:endParaRPr lang="en-GB" dirty="0"/>
          </a:p>
        </p:txBody>
      </p:sp>
      <p:sp>
        <p:nvSpPr>
          <p:cNvPr id="3" name="object 2">
            <a:extLst>
              <a:ext uri="{FF2B5EF4-FFF2-40B4-BE49-F238E27FC236}">
                <a16:creationId xmlns:a16="http://schemas.microsoft.com/office/drawing/2014/main" id="{8A85CFF1-311F-F79A-D7FB-29CF945B74C7}"/>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13" name="Footer Placeholder 4">
            <a:extLst>
              <a:ext uri="{FF2B5EF4-FFF2-40B4-BE49-F238E27FC236}">
                <a16:creationId xmlns:a16="http://schemas.microsoft.com/office/drawing/2014/main" id="{B2670384-491C-2C50-AFA2-894219A10B86}"/>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14" name="Group 13">
            <a:extLst>
              <a:ext uri="{FF2B5EF4-FFF2-40B4-BE49-F238E27FC236}">
                <a16:creationId xmlns:a16="http://schemas.microsoft.com/office/drawing/2014/main" id="{BF83FEFA-AB7E-E1B0-3FB2-63F0FE6DF8E2}"/>
              </a:ext>
            </a:extLst>
          </p:cNvPr>
          <p:cNvGrpSpPr/>
          <p:nvPr userDrawn="1"/>
        </p:nvGrpSpPr>
        <p:grpSpPr>
          <a:xfrm>
            <a:off x="9598" y="0"/>
            <a:ext cx="5429576" cy="1714213"/>
            <a:chOff x="9598" y="0"/>
            <a:chExt cx="5429576" cy="1714213"/>
          </a:xfrm>
        </p:grpSpPr>
        <p:sp>
          <p:nvSpPr>
            <p:cNvPr id="15" name="object 3">
              <a:extLst>
                <a:ext uri="{FF2B5EF4-FFF2-40B4-BE49-F238E27FC236}">
                  <a16:creationId xmlns:a16="http://schemas.microsoft.com/office/drawing/2014/main" id="{832DCDFB-48ED-8B34-1484-756AA4FD6016}"/>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95C29ECD-BAC5-6A9A-3AEF-69E8AC128583}"/>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17" name="object 5">
              <a:extLst>
                <a:ext uri="{FF2B5EF4-FFF2-40B4-BE49-F238E27FC236}">
                  <a16:creationId xmlns:a16="http://schemas.microsoft.com/office/drawing/2014/main" id="{86FD7C3E-8974-31E1-7FAD-A6B8E2E5F178}"/>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9" name="object 6">
              <a:extLst>
                <a:ext uri="{FF2B5EF4-FFF2-40B4-BE49-F238E27FC236}">
                  <a16:creationId xmlns:a16="http://schemas.microsoft.com/office/drawing/2014/main" id="{E2536115-141A-7A42-CFD9-D1AF717C3269}"/>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7157429D-F46B-5038-311A-802F5C026D97}"/>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BF7CC119-44BB-5524-53D4-CE803069977B}"/>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Tree>
    <p:extLst>
      <p:ext uri="{BB962C8B-B14F-4D97-AF65-F5344CB8AC3E}">
        <p14:creationId xmlns:p14="http://schemas.microsoft.com/office/powerpoint/2010/main" val="582429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9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8C0E5294-F5B4-77CF-A37F-AB562DD1B145}"/>
              </a:ext>
            </a:extLst>
          </p:cNvPr>
          <p:cNvSpPr>
            <a:spLocks noGrp="1"/>
          </p:cNvSpPr>
          <p:nvPr>
            <p:ph type="body" idx="1"/>
          </p:nvPr>
        </p:nvSpPr>
        <p:spPr>
          <a:xfrm>
            <a:off x="6323724" y="2661920"/>
            <a:ext cx="5634596" cy="307848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E439FECD-897F-06F3-56D7-FC72D58F9B95}"/>
              </a:ext>
            </a:extLst>
          </p:cNvPr>
          <p:cNvSpPr>
            <a:spLocks noGrp="1"/>
          </p:cNvSpPr>
          <p:nvPr>
            <p:ph type="title"/>
          </p:nvPr>
        </p:nvSpPr>
        <p:spPr>
          <a:xfrm>
            <a:off x="6278881" y="1615440"/>
            <a:ext cx="5709919" cy="907098"/>
          </a:xfrm>
        </p:spPr>
        <p:txBody>
          <a:bodyPr>
            <a:normAutofit/>
          </a:bodyPr>
          <a:lstStyle>
            <a:lvl1pPr>
              <a:defRPr sz="2800" b="1">
                <a:solidFill>
                  <a:schemeClr val="tx1"/>
                </a:solidFill>
              </a:defRPr>
            </a:lvl1pPr>
          </a:lstStyle>
          <a:p>
            <a:r>
              <a:rPr lang="en-US"/>
              <a:t>Click to edit Master title style</a:t>
            </a:r>
            <a:endParaRPr lang="en-GB" dirty="0"/>
          </a:p>
        </p:txBody>
      </p:sp>
      <p:sp>
        <p:nvSpPr>
          <p:cNvPr id="3" name="object 2">
            <a:extLst>
              <a:ext uri="{FF2B5EF4-FFF2-40B4-BE49-F238E27FC236}">
                <a16:creationId xmlns:a16="http://schemas.microsoft.com/office/drawing/2014/main" id="{3F9E5673-2E2D-43F4-A78A-762349D5A877}"/>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grpSp>
        <p:nvGrpSpPr>
          <p:cNvPr id="9" name="object 41">
            <a:extLst>
              <a:ext uri="{FF2B5EF4-FFF2-40B4-BE49-F238E27FC236}">
                <a16:creationId xmlns:a16="http://schemas.microsoft.com/office/drawing/2014/main" id="{88B51FC9-B685-5D42-4EC4-30526C42E757}"/>
              </a:ext>
            </a:extLst>
          </p:cNvPr>
          <p:cNvGrpSpPr/>
          <p:nvPr userDrawn="1"/>
        </p:nvGrpSpPr>
        <p:grpSpPr>
          <a:xfrm>
            <a:off x="10681097" y="5820975"/>
            <a:ext cx="651156" cy="708550"/>
            <a:chOff x="5598848" y="1620229"/>
            <a:chExt cx="2190115" cy="2383155"/>
          </a:xfrm>
        </p:grpSpPr>
        <p:pic>
          <p:nvPicPr>
            <p:cNvPr id="10" name="object 42">
              <a:extLst>
                <a:ext uri="{FF2B5EF4-FFF2-40B4-BE49-F238E27FC236}">
                  <a16:creationId xmlns:a16="http://schemas.microsoft.com/office/drawing/2014/main" id="{0AE2711E-F279-610D-A8B5-9D9D7537AE57}"/>
                </a:ext>
              </a:extLst>
            </p:cNvPr>
            <p:cNvPicPr/>
            <p:nvPr/>
          </p:nvPicPr>
          <p:blipFill>
            <a:blip r:embed="rId2" cstate="print"/>
            <a:stretch>
              <a:fillRect/>
            </a:stretch>
          </p:blipFill>
          <p:spPr>
            <a:xfrm>
              <a:off x="7161630" y="1899091"/>
              <a:ext cx="113817" cy="115671"/>
            </a:xfrm>
            <a:prstGeom prst="rect">
              <a:avLst/>
            </a:prstGeom>
          </p:spPr>
        </p:pic>
        <p:pic>
          <p:nvPicPr>
            <p:cNvPr id="11" name="object 43">
              <a:extLst>
                <a:ext uri="{FF2B5EF4-FFF2-40B4-BE49-F238E27FC236}">
                  <a16:creationId xmlns:a16="http://schemas.microsoft.com/office/drawing/2014/main" id="{3AB3219F-0C6A-A434-3128-27E9B02F42A7}"/>
                </a:ext>
              </a:extLst>
            </p:cNvPr>
            <p:cNvPicPr/>
            <p:nvPr/>
          </p:nvPicPr>
          <p:blipFill>
            <a:blip r:embed="rId3" cstate="print"/>
            <a:stretch>
              <a:fillRect/>
            </a:stretch>
          </p:blipFill>
          <p:spPr>
            <a:xfrm>
              <a:off x="5598848" y="1620229"/>
              <a:ext cx="2189904" cy="2382902"/>
            </a:xfrm>
            <a:prstGeom prst="rect">
              <a:avLst/>
            </a:prstGeom>
          </p:spPr>
        </p:pic>
        <p:pic>
          <p:nvPicPr>
            <p:cNvPr id="12" name="object 44">
              <a:extLst>
                <a:ext uri="{FF2B5EF4-FFF2-40B4-BE49-F238E27FC236}">
                  <a16:creationId xmlns:a16="http://schemas.microsoft.com/office/drawing/2014/main" id="{31FAEA56-6FC1-0FF6-7867-26DFAE581F68}"/>
                </a:ext>
              </a:extLst>
            </p:cNvPr>
            <p:cNvPicPr/>
            <p:nvPr/>
          </p:nvPicPr>
          <p:blipFill>
            <a:blip r:embed="rId4" cstate="print"/>
            <a:stretch>
              <a:fillRect/>
            </a:stretch>
          </p:blipFill>
          <p:spPr>
            <a:xfrm>
              <a:off x="6871611" y="1669224"/>
              <a:ext cx="175945" cy="178803"/>
            </a:xfrm>
            <a:prstGeom prst="rect">
              <a:avLst/>
            </a:prstGeom>
          </p:spPr>
        </p:pic>
      </p:grpSp>
      <p:grpSp>
        <p:nvGrpSpPr>
          <p:cNvPr id="14" name="Group 13">
            <a:extLst>
              <a:ext uri="{FF2B5EF4-FFF2-40B4-BE49-F238E27FC236}">
                <a16:creationId xmlns:a16="http://schemas.microsoft.com/office/drawing/2014/main" id="{1C793060-D1A4-FE17-52CD-9537879122F8}"/>
              </a:ext>
            </a:extLst>
          </p:cNvPr>
          <p:cNvGrpSpPr/>
          <p:nvPr userDrawn="1"/>
        </p:nvGrpSpPr>
        <p:grpSpPr>
          <a:xfrm>
            <a:off x="6109850" y="-1"/>
            <a:ext cx="6097260" cy="1857721"/>
            <a:chOff x="6613002" y="0"/>
            <a:chExt cx="5573326" cy="1698088"/>
          </a:xfrm>
        </p:grpSpPr>
        <p:sp>
          <p:nvSpPr>
            <p:cNvPr id="15" name="object 3">
              <a:extLst>
                <a:ext uri="{FF2B5EF4-FFF2-40B4-BE49-F238E27FC236}">
                  <a16:creationId xmlns:a16="http://schemas.microsoft.com/office/drawing/2014/main" id="{42ED5122-AB13-7A4D-8950-A80FB11764AE}"/>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4F401E5C-BF26-2DF4-859E-BD1C1F08EC57}"/>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17" name="object 5">
              <a:extLst>
                <a:ext uri="{FF2B5EF4-FFF2-40B4-BE49-F238E27FC236}">
                  <a16:creationId xmlns:a16="http://schemas.microsoft.com/office/drawing/2014/main" id="{E8821FEF-4037-22D8-5445-C9AB598AF280}"/>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19" name="object 6">
              <a:extLst>
                <a:ext uri="{FF2B5EF4-FFF2-40B4-BE49-F238E27FC236}">
                  <a16:creationId xmlns:a16="http://schemas.microsoft.com/office/drawing/2014/main" id="{B5CF153A-BC46-656F-5055-6540F1FC7F85}"/>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7" name="object 7">
              <a:extLst>
                <a:ext uri="{FF2B5EF4-FFF2-40B4-BE49-F238E27FC236}">
                  <a16:creationId xmlns:a16="http://schemas.microsoft.com/office/drawing/2014/main" id="{63AC7CFD-CB36-ACB6-139A-705F76ED990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8" name="object 8">
              <a:extLst>
                <a:ext uri="{FF2B5EF4-FFF2-40B4-BE49-F238E27FC236}">
                  <a16:creationId xmlns:a16="http://schemas.microsoft.com/office/drawing/2014/main" id="{F8C04A9F-6124-0603-F942-FADC6CF623CF}"/>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Tree>
    <p:extLst>
      <p:ext uri="{BB962C8B-B14F-4D97-AF65-F5344CB8AC3E}">
        <p14:creationId xmlns:p14="http://schemas.microsoft.com/office/powerpoint/2010/main" val="4070386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6" name="Text Placeholder 2">
            <a:extLst>
              <a:ext uri="{FF2B5EF4-FFF2-40B4-BE49-F238E27FC236}">
                <a16:creationId xmlns:a16="http://schemas.microsoft.com/office/drawing/2014/main" id="{E4356BD6-1C5C-9AA4-5362-F5FAC5EFE65F}"/>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16EAF454-36EC-DCFE-55B7-5195E0BEFBCE}"/>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a:t>Click to edit Master title style</a:t>
            </a:r>
            <a:endParaRPr lang="en-GB" dirty="0"/>
          </a:p>
        </p:txBody>
      </p:sp>
      <p:sp>
        <p:nvSpPr>
          <p:cNvPr id="3" name="object 2">
            <a:extLst>
              <a:ext uri="{FF2B5EF4-FFF2-40B4-BE49-F238E27FC236}">
                <a16:creationId xmlns:a16="http://schemas.microsoft.com/office/drawing/2014/main" id="{BFAB47E1-AF50-05D1-0725-9B53A093822A}"/>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13" name="Footer Placeholder 4">
            <a:extLst>
              <a:ext uri="{FF2B5EF4-FFF2-40B4-BE49-F238E27FC236}">
                <a16:creationId xmlns:a16="http://schemas.microsoft.com/office/drawing/2014/main" id="{67B2FB92-7D9B-1DA8-5C49-213CCC9A566E}"/>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14" name="Group 13">
            <a:extLst>
              <a:ext uri="{FF2B5EF4-FFF2-40B4-BE49-F238E27FC236}">
                <a16:creationId xmlns:a16="http://schemas.microsoft.com/office/drawing/2014/main" id="{286F8F6F-D3F9-8EC7-C04A-5EE376DB99E1}"/>
              </a:ext>
            </a:extLst>
          </p:cNvPr>
          <p:cNvGrpSpPr/>
          <p:nvPr userDrawn="1"/>
        </p:nvGrpSpPr>
        <p:grpSpPr>
          <a:xfrm>
            <a:off x="-121920" y="-389572"/>
            <a:ext cx="5429576" cy="1714213"/>
            <a:chOff x="9598" y="0"/>
            <a:chExt cx="5429576" cy="1714213"/>
          </a:xfrm>
        </p:grpSpPr>
        <p:sp>
          <p:nvSpPr>
            <p:cNvPr id="15" name="object 3">
              <a:extLst>
                <a:ext uri="{FF2B5EF4-FFF2-40B4-BE49-F238E27FC236}">
                  <a16:creationId xmlns:a16="http://schemas.microsoft.com/office/drawing/2014/main" id="{AAE3C736-F9EB-5703-FE53-0C510D60400D}"/>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C17DA571-0E4B-1FF7-9AC3-F7FC9D0AFFE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17" name="object 5">
              <a:extLst>
                <a:ext uri="{FF2B5EF4-FFF2-40B4-BE49-F238E27FC236}">
                  <a16:creationId xmlns:a16="http://schemas.microsoft.com/office/drawing/2014/main" id="{EF113A56-D772-9B51-DFCF-29E504B1BB23}"/>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9" name="object 6">
              <a:extLst>
                <a:ext uri="{FF2B5EF4-FFF2-40B4-BE49-F238E27FC236}">
                  <a16:creationId xmlns:a16="http://schemas.microsoft.com/office/drawing/2014/main" id="{BDAF9563-E09B-68E6-2FAA-0282D3B2E9E2}"/>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691FC0C1-5CC8-CBA0-EE7D-181356186F27}"/>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F769463B-C877-7E90-A996-455F42C3F299}"/>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Tree>
    <p:extLst>
      <p:ext uri="{BB962C8B-B14F-4D97-AF65-F5344CB8AC3E}">
        <p14:creationId xmlns:p14="http://schemas.microsoft.com/office/powerpoint/2010/main" val="1529638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318BAC3E-9C24-5719-CA3D-F7A0323717E8}"/>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759A3552-8D5D-6609-37CC-BB86F389BE47}"/>
              </a:ext>
            </a:extLst>
          </p:cNvPr>
          <p:cNvSpPr>
            <a:spLocks noGrp="1"/>
          </p:cNvSpPr>
          <p:nvPr>
            <p:ph type="title"/>
          </p:nvPr>
        </p:nvSpPr>
        <p:spPr>
          <a:xfrm>
            <a:off x="6350001" y="771525"/>
            <a:ext cx="5709919" cy="1325563"/>
          </a:xfrm>
        </p:spPr>
        <p:txBody>
          <a:bodyPr>
            <a:normAutofit/>
          </a:bodyPr>
          <a:lstStyle>
            <a:lvl1pPr>
              <a:defRPr sz="2800" b="1">
                <a:solidFill>
                  <a:schemeClr val="accent3"/>
                </a:solidFill>
              </a:defRPr>
            </a:lvl1pPr>
          </a:lstStyle>
          <a:p>
            <a:r>
              <a:rPr lang="en-US"/>
              <a:t>Click to edit Master title style</a:t>
            </a:r>
            <a:endParaRPr lang="en-GB" dirty="0"/>
          </a:p>
        </p:txBody>
      </p:sp>
      <p:sp>
        <p:nvSpPr>
          <p:cNvPr id="3" name="object 2">
            <a:extLst>
              <a:ext uri="{FF2B5EF4-FFF2-40B4-BE49-F238E27FC236}">
                <a16:creationId xmlns:a16="http://schemas.microsoft.com/office/drawing/2014/main" id="{9E14C08A-C76A-018D-B251-4230195A9297}"/>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grpSp>
        <p:nvGrpSpPr>
          <p:cNvPr id="9" name="object 41">
            <a:extLst>
              <a:ext uri="{FF2B5EF4-FFF2-40B4-BE49-F238E27FC236}">
                <a16:creationId xmlns:a16="http://schemas.microsoft.com/office/drawing/2014/main" id="{44ACF924-B9E9-5D78-8433-7CD837BEA99C}"/>
              </a:ext>
            </a:extLst>
          </p:cNvPr>
          <p:cNvGrpSpPr/>
          <p:nvPr userDrawn="1"/>
        </p:nvGrpSpPr>
        <p:grpSpPr>
          <a:xfrm>
            <a:off x="10681097" y="5820975"/>
            <a:ext cx="651156" cy="708550"/>
            <a:chOff x="5598848" y="1620229"/>
            <a:chExt cx="2190115" cy="2383155"/>
          </a:xfrm>
        </p:grpSpPr>
        <p:pic>
          <p:nvPicPr>
            <p:cNvPr id="10" name="object 42">
              <a:extLst>
                <a:ext uri="{FF2B5EF4-FFF2-40B4-BE49-F238E27FC236}">
                  <a16:creationId xmlns:a16="http://schemas.microsoft.com/office/drawing/2014/main" id="{6CE17CBA-E81D-4FC5-3504-4A78CD22B058}"/>
                </a:ext>
              </a:extLst>
            </p:cNvPr>
            <p:cNvPicPr/>
            <p:nvPr/>
          </p:nvPicPr>
          <p:blipFill>
            <a:blip r:embed="rId2" cstate="print"/>
            <a:stretch>
              <a:fillRect/>
            </a:stretch>
          </p:blipFill>
          <p:spPr>
            <a:xfrm>
              <a:off x="7161630" y="1899091"/>
              <a:ext cx="113817" cy="115671"/>
            </a:xfrm>
            <a:prstGeom prst="rect">
              <a:avLst/>
            </a:prstGeom>
          </p:spPr>
        </p:pic>
        <p:pic>
          <p:nvPicPr>
            <p:cNvPr id="11" name="object 43">
              <a:extLst>
                <a:ext uri="{FF2B5EF4-FFF2-40B4-BE49-F238E27FC236}">
                  <a16:creationId xmlns:a16="http://schemas.microsoft.com/office/drawing/2014/main" id="{ED065C18-CB78-1014-338A-E88A01B5ADFB}"/>
                </a:ext>
              </a:extLst>
            </p:cNvPr>
            <p:cNvPicPr/>
            <p:nvPr/>
          </p:nvPicPr>
          <p:blipFill>
            <a:blip r:embed="rId3" cstate="print"/>
            <a:stretch>
              <a:fillRect/>
            </a:stretch>
          </p:blipFill>
          <p:spPr>
            <a:xfrm>
              <a:off x="5598848" y="1620229"/>
              <a:ext cx="2189904" cy="2382902"/>
            </a:xfrm>
            <a:prstGeom prst="rect">
              <a:avLst/>
            </a:prstGeom>
          </p:spPr>
        </p:pic>
        <p:pic>
          <p:nvPicPr>
            <p:cNvPr id="12" name="object 44">
              <a:extLst>
                <a:ext uri="{FF2B5EF4-FFF2-40B4-BE49-F238E27FC236}">
                  <a16:creationId xmlns:a16="http://schemas.microsoft.com/office/drawing/2014/main" id="{BECF45B5-7CD4-2EA7-A068-E2969108E245}"/>
                </a:ext>
              </a:extLst>
            </p:cNvPr>
            <p:cNvPicPr/>
            <p:nvPr/>
          </p:nvPicPr>
          <p:blipFill>
            <a:blip r:embed="rId4" cstate="print"/>
            <a:stretch>
              <a:fillRect/>
            </a:stretch>
          </p:blipFill>
          <p:spPr>
            <a:xfrm>
              <a:off x="6871611" y="1669224"/>
              <a:ext cx="175945" cy="178803"/>
            </a:xfrm>
            <a:prstGeom prst="rect">
              <a:avLst/>
            </a:prstGeom>
          </p:spPr>
        </p:pic>
      </p:grpSp>
      <p:grpSp>
        <p:nvGrpSpPr>
          <p:cNvPr id="14" name="Group 13">
            <a:extLst>
              <a:ext uri="{FF2B5EF4-FFF2-40B4-BE49-F238E27FC236}">
                <a16:creationId xmlns:a16="http://schemas.microsoft.com/office/drawing/2014/main" id="{3ED5861A-E966-B1F0-DD0C-C5756DB59B7B}"/>
              </a:ext>
            </a:extLst>
          </p:cNvPr>
          <p:cNvGrpSpPr/>
          <p:nvPr userDrawn="1"/>
        </p:nvGrpSpPr>
        <p:grpSpPr>
          <a:xfrm>
            <a:off x="6109850" y="-1"/>
            <a:ext cx="6097260" cy="1857721"/>
            <a:chOff x="6613002" y="0"/>
            <a:chExt cx="5573326" cy="1698088"/>
          </a:xfrm>
        </p:grpSpPr>
        <p:sp>
          <p:nvSpPr>
            <p:cNvPr id="15" name="object 3">
              <a:extLst>
                <a:ext uri="{FF2B5EF4-FFF2-40B4-BE49-F238E27FC236}">
                  <a16:creationId xmlns:a16="http://schemas.microsoft.com/office/drawing/2014/main" id="{B4444FA7-62E6-0843-1B20-328CF9272EAA}"/>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0856717-1F8A-FAA1-1F2B-82F125C967FD}"/>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17" name="object 5">
              <a:extLst>
                <a:ext uri="{FF2B5EF4-FFF2-40B4-BE49-F238E27FC236}">
                  <a16:creationId xmlns:a16="http://schemas.microsoft.com/office/drawing/2014/main" id="{16A907C1-3B8D-5D84-9B4A-4A01C4B33928}"/>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19" name="object 6">
              <a:extLst>
                <a:ext uri="{FF2B5EF4-FFF2-40B4-BE49-F238E27FC236}">
                  <a16:creationId xmlns:a16="http://schemas.microsoft.com/office/drawing/2014/main" id="{776CE0B8-7354-2EA5-C8A0-6E0C34E8C9D3}"/>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7" name="object 7">
              <a:extLst>
                <a:ext uri="{FF2B5EF4-FFF2-40B4-BE49-F238E27FC236}">
                  <a16:creationId xmlns:a16="http://schemas.microsoft.com/office/drawing/2014/main" id="{98D21C71-B4D7-548E-C178-E86F18A4A5F2}"/>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8" name="object 8">
              <a:extLst>
                <a:ext uri="{FF2B5EF4-FFF2-40B4-BE49-F238E27FC236}">
                  <a16:creationId xmlns:a16="http://schemas.microsoft.com/office/drawing/2014/main" id="{EADFB5FC-68D0-359B-0B97-C07689281A1E}"/>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Tree>
    <p:extLst>
      <p:ext uri="{BB962C8B-B14F-4D97-AF65-F5344CB8AC3E}">
        <p14:creationId xmlns:p14="http://schemas.microsoft.com/office/powerpoint/2010/main" val="952355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3_Section Header">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4159032" y="323841"/>
            <a:ext cx="2409934"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grpSp>
        <p:nvGrpSpPr>
          <p:cNvPr id="2" name="object 41">
            <a:extLst>
              <a:ext uri="{FF2B5EF4-FFF2-40B4-BE49-F238E27FC236}">
                <a16:creationId xmlns:a16="http://schemas.microsoft.com/office/drawing/2014/main" id="{E0DFEAC8-3BAD-CF66-BD90-7FF2E1AC842E}"/>
              </a:ext>
            </a:extLst>
          </p:cNvPr>
          <p:cNvGrpSpPr/>
          <p:nvPr userDrawn="1"/>
        </p:nvGrpSpPr>
        <p:grpSpPr>
          <a:xfrm>
            <a:off x="10681097" y="5820975"/>
            <a:ext cx="651156" cy="708550"/>
            <a:chOff x="5598848" y="1620229"/>
            <a:chExt cx="2190115" cy="2383155"/>
          </a:xfrm>
        </p:grpSpPr>
        <p:pic>
          <p:nvPicPr>
            <p:cNvPr id="8" name="object 42">
              <a:extLst>
                <a:ext uri="{FF2B5EF4-FFF2-40B4-BE49-F238E27FC236}">
                  <a16:creationId xmlns:a16="http://schemas.microsoft.com/office/drawing/2014/main" id="{1E07259B-ED77-F34C-6962-B3D594D9ABD1}"/>
                </a:ext>
              </a:extLst>
            </p:cNvPr>
            <p:cNvPicPr/>
            <p:nvPr/>
          </p:nvPicPr>
          <p:blipFill>
            <a:blip r:embed="rId2" cstate="print"/>
            <a:stretch>
              <a:fillRect/>
            </a:stretch>
          </p:blipFill>
          <p:spPr>
            <a:xfrm>
              <a:off x="7161630" y="1899091"/>
              <a:ext cx="113817" cy="115671"/>
            </a:xfrm>
            <a:prstGeom prst="rect">
              <a:avLst/>
            </a:prstGeom>
          </p:spPr>
        </p:pic>
        <p:pic>
          <p:nvPicPr>
            <p:cNvPr id="10" name="object 43">
              <a:extLst>
                <a:ext uri="{FF2B5EF4-FFF2-40B4-BE49-F238E27FC236}">
                  <a16:creationId xmlns:a16="http://schemas.microsoft.com/office/drawing/2014/main" id="{FFA23350-6EAE-461C-5414-B60D51CE9CF7}"/>
                </a:ext>
              </a:extLst>
            </p:cNvPr>
            <p:cNvPicPr/>
            <p:nvPr/>
          </p:nvPicPr>
          <p:blipFill>
            <a:blip r:embed="rId3" cstate="print"/>
            <a:stretch>
              <a:fillRect/>
            </a:stretch>
          </p:blipFill>
          <p:spPr>
            <a:xfrm>
              <a:off x="5598848" y="1620229"/>
              <a:ext cx="2189904" cy="2382902"/>
            </a:xfrm>
            <a:prstGeom prst="rect">
              <a:avLst/>
            </a:prstGeom>
          </p:spPr>
        </p:pic>
        <p:pic>
          <p:nvPicPr>
            <p:cNvPr id="12" name="object 44">
              <a:extLst>
                <a:ext uri="{FF2B5EF4-FFF2-40B4-BE49-F238E27FC236}">
                  <a16:creationId xmlns:a16="http://schemas.microsoft.com/office/drawing/2014/main" id="{9846A707-6B65-C230-F4C1-A219E200C855}"/>
                </a:ext>
              </a:extLst>
            </p:cNvPr>
            <p:cNvPicPr/>
            <p:nvPr/>
          </p:nvPicPr>
          <p:blipFill>
            <a:blip r:embed="rId4" cstate="print"/>
            <a:stretch>
              <a:fillRect/>
            </a:stretch>
          </p:blipFill>
          <p:spPr>
            <a:xfrm>
              <a:off x="6871611" y="1669224"/>
              <a:ext cx="175945" cy="178803"/>
            </a:xfrm>
            <a:prstGeom prst="rect">
              <a:avLst/>
            </a:prstGeom>
          </p:spPr>
        </p:pic>
      </p:grpSp>
      <p:sp>
        <p:nvSpPr>
          <p:cNvPr id="15" name="Text Placeholder 2">
            <a:extLst>
              <a:ext uri="{FF2B5EF4-FFF2-40B4-BE49-F238E27FC236}">
                <a16:creationId xmlns:a16="http://schemas.microsoft.com/office/drawing/2014/main" id="{3B597E0D-AD07-E6FA-2BED-7652D239FCCE}"/>
              </a:ext>
            </a:extLst>
          </p:cNvPr>
          <p:cNvSpPr>
            <a:spLocks noGrp="1"/>
          </p:cNvSpPr>
          <p:nvPr>
            <p:ph type="body" idx="1"/>
          </p:nvPr>
        </p:nvSpPr>
        <p:spPr>
          <a:xfrm>
            <a:off x="4159032" y="323841"/>
            <a:ext cx="2409934"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18813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4_Section Header">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object 7">
            <a:extLst>
              <a:ext uri="{FF2B5EF4-FFF2-40B4-BE49-F238E27FC236}">
                <a16:creationId xmlns:a16="http://schemas.microsoft.com/office/drawing/2014/main" id="{8553A972-1E95-D470-43E7-20722BD9B698}"/>
              </a:ext>
            </a:extLst>
          </p:cNvPr>
          <p:cNvSpPr/>
          <p:nvPr/>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grpSp>
        <p:nvGrpSpPr>
          <p:cNvPr id="9" name="object 41">
            <a:extLst>
              <a:ext uri="{FF2B5EF4-FFF2-40B4-BE49-F238E27FC236}">
                <a16:creationId xmlns:a16="http://schemas.microsoft.com/office/drawing/2014/main" id="{ADE9168C-6C74-73D9-B052-5A207B6F38D8}"/>
              </a:ext>
            </a:extLst>
          </p:cNvPr>
          <p:cNvGrpSpPr/>
          <p:nvPr userDrawn="1"/>
        </p:nvGrpSpPr>
        <p:grpSpPr>
          <a:xfrm>
            <a:off x="10681097" y="5820975"/>
            <a:ext cx="651156" cy="708550"/>
            <a:chOff x="5598848" y="1620229"/>
            <a:chExt cx="2190115" cy="2383155"/>
          </a:xfrm>
        </p:grpSpPr>
        <p:pic>
          <p:nvPicPr>
            <p:cNvPr id="10" name="object 42">
              <a:extLst>
                <a:ext uri="{FF2B5EF4-FFF2-40B4-BE49-F238E27FC236}">
                  <a16:creationId xmlns:a16="http://schemas.microsoft.com/office/drawing/2014/main" id="{7B9627B4-A5E2-E577-4E27-8757D598B76D}"/>
                </a:ext>
              </a:extLst>
            </p:cNvPr>
            <p:cNvPicPr/>
            <p:nvPr/>
          </p:nvPicPr>
          <p:blipFill>
            <a:blip r:embed="rId2" cstate="print"/>
            <a:stretch>
              <a:fillRect/>
            </a:stretch>
          </p:blipFill>
          <p:spPr>
            <a:xfrm>
              <a:off x="7161630" y="1899091"/>
              <a:ext cx="113817" cy="115671"/>
            </a:xfrm>
            <a:prstGeom prst="rect">
              <a:avLst/>
            </a:prstGeom>
          </p:spPr>
        </p:pic>
        <p:pic>
          <p:nvPicPr>
            <p:cNvPr id="11" name="object 43">
              <a:extLst>
                <a:ext uri="{FF2B5EF4-FFF2-40B4-BE49-F238E27FC236}">
                  <a16:creationId xmlns:a16="http://schemas.microsoft.com/office/drawing/2014/main" id="{470E62FD-7ACF-ED9A-6D05-0E207AC347E8}"/>
                </a:ext>
              </a:extLst>
            </p:cNvPr>
            <p:cNvPicPr/>
            <p:nvPr/>
          </p:nvPicPr>
          <p:blipFill>
            <a:blip r:embed="rId3" cstate="print"/>
            <a:stretch>
              <a:fillRect/>
            </a:stretch>
          </p:blipFill>
          <p:spPr>
            <a:xfrm>
              <a:off x="5598848" y="1620229"/>
              <a:ext cx="2189904" cy="2382902"/>
            </a:xfrm>
            <a:prstGeom prst="rect">
              <a:avLst/>
            </a:prstGeom>
          </p:spPr>
        </p:pic>
        <p:pic>
          <p:nvPicPr>
            <p:cNvPr id="12" name="object 44">
              <a:extLst>
                <a:ext uri="{FF2B5EF4-FFF2-40B4-BE49-F238E27FC236}">
                  <a16:creationId xmlns:a16="http://schemas.microsoft.com/office/drawing/2014/main" id="{30936E96-D50A-A0F1-36B9-4FD0A73F354D}"/>
                </a:ext>
              </a:extLst>
            </p:cNvPr>
            <p:cNvPicPr/>
            <p:nvPr/>
          </p:nvPicPr>
          <p:blipFill>
            <a:blip r:embed="rId4" cstate="print"/>
            <a:stretch>
              <a:fillRect/>
            </a:stretch>
          </p:blipFill>
          <p:spPr>
            <a:xfrm>
              <a:off x="6871611" y="1669224"/>
              <a:ext cx="175945" cy="178803"/>
            </a:xfrm>
            <a:prstGeom prst="rect">
              <a:avLst/>
            </a:prstGeom>
          </p:spPr>
        </p:pic>
      </p:grpSp>
      <p:sp>
        <p:nvSpPr>
          <p:cNvPr id="14" name="object 7">
            <a:extLst>
              <a:ext uri="{FF2B5EF4-FFF2-40B4-BE49-F238E27FC236}">
                <a16:creationId xmlns:a16="http://schemas.microsoft.com/office/drawing/2014/main" id="{C27E389D-76EC-93A8-424E-1C3E01B34770}"/>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15" name="object 8">
            <a:extLst>
              <a:ext uri="{FF2B5EF4-FFF2-40B4-BE49-F238E27FC236}">
                <a16:creationId xmlns:a16="http://schemas.microsoft.com/office/drawing/2014/main" id="{C93FA1F1-0FDB-4E07-77AD-F0CDB2C53274}"/>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16" name="object 9">
            <a:extLst>
              <a:ext uri="{FF2B5EF4-FFF2-40B4-BE49-F238E27FC236}">
                <a16:creationId xmlns:a16="http://schemas.microsoft.com/office/drawing/2014/main" id="{4C56BD5F-C304-FAF9-40C9-9DC504009678}"/>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18" name="object 10">
            <a:extLst>
              <a:ext uri="{FF2B5EF4-FFF2-40B4-BE49-F238E27FC236}">
                <a16:creationId xmlns:a16="http://schemas.microsoft.com/office/drawing/2014/main" id="{6E5A9C3D-4692-8023-A41F-0926D466AA18}"/>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19" name="object 11">
            <a:extLst>
              <a:ext uri="{FF2B5EF4-FFF2-40B4-BE49-F238E27FC236}">
                <a16:creationId xmlns:a16="http://schemas.microsoft.com/office/drawing/2014/main" id="{98B6A960-72AD-4996-EEE3-74E3DA8F1B8B}"/>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0" name="object 12">
            <a:extLst>
              <a:ext uri="{FF2B5EF4-FFF2-40B4-BE49-F238E27FC236}">
                <a16:creationId xmlns:a16="http://schemas.microsoft.com/office/drawing/2014/main" id="{A6662853-50C6-7730-CCD4-D745952DB168}"/>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30" name="object 13">
            <a:extLst>
              <a:ext uri="{FF2B5EF4-FFF2-40B4-BE49-F238E27FC236}">
                <a16:creationId xmlns:a16="http://schemas.microsoft.com/office/drawing/2014/main" id="{87792B7A-C86D-DD88-BB2C-D21F756E579D}"/>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5" name="object 14">
            <a:extLst>
              <a:ext uri="{FF2B5EF4-FFF2-40B4-BE49-F238E27FC236}">
                <a16:creationId xmlns:a16="http://schemas.microsoft.com/office/drawing/2014/main" id="{1CE00606-2D7C-0905-38A6-0CEE3A95205B}"/>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6" name="object 15">
            <a:extLst>
              <a:ext uri="{FF2B5EF4-FFF2-40B4-BE49-F238E27FC236}">
                <a16:creationId xmlns:a16="http://schemas.microsoft.com/office/drawing/2014/main" id="{0E19A043-C564-C1F5-D449-ADB12EDAE129}"/>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7" name="object 14">
            <a:extLst>
              <a:ext uri="{FF2B5EF4-FFF2-40B4-BE49-F238E27FC236}">
                <a16:creationId xmlns:a16="http://schemas.microsoft.com/office/drawing/2014/main" id="{9EAAE92E-5531-30C8-59B0-58C204A18589}"/>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8" name="object 14">
            <a:extLst>
              <a:ext uri="{FF2B5EF4-FFF2-40B4-BE49-F238E27FC236}">
                <a16:creationId xmlns:a16="http://schemas.microsoft.com/office/drawing/2014/main" id="{CF008288-BBB5-FB48-2061-B26E81F087CD}"/>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9" name="object 14">
            <a:extLst>
              <a:ext uri="{FF2B5EF4-FFF2-40B4-BE49-F238E27FC236}">
                <a16:creationId xmlns:a16="http://schemas.microsoft.com/office/drawing/2014/main" id="{5E9C5149-3BA0-0609-B804-245E0B5E6328}"/>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Tree>
    <p:extLst>
      <p:ext uri="{BB962C8B-B14F-4D97-AF65-F5344CB8AC3E}">
        <p14:creationId xmlns:p14="http://schemas.microsoft.com/office/powerpoint/2010/main" val="1092196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p:nvSpPr>
        <p:spPr>
          <a:xfrm>
            <a:off x="0" y="0"/>
            <a:ext cx="12192000" cy="561109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Icon&#10;&#10;Description automatically generated">
            <a:extLst>
              <a:ext uri="{FF2B5EF4-FFF2-40B4-BE49-F238E27FC236}">
                <a16:creationId xmlns:a16="http://schemas.microsoft.com/office/drawing/2014/main" id="{CF4C07C6-A816-4189-5ED3-13CBBC645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94" y="378791"/>
            <a:ext cx="721415" cy="783392"/>
          </a:xfrm>
          <a:prstGeom prst="rect">
            <a:avLst/>
          </a:prstGeom>
        </p:spPr>
      </p:pic>
      <p:sp>
        <p:nvSpPr>
          <p:cNvPr id="3" name="Content Placeholder 2">
            <a:extLst>
              <a:ext uri="{FF2B5EF4-FFF2-40B4-BE49-F238E27FC236}">
                <a16:creationId xmlns:a16="http://schemas.microsoft.com/office/drawing/2014/main" id="{3C6CD29F-DD6E-7A48-CCD6-9C625568613F}"/>
              </a:ext>
            </a:extLst>
          </p:cNvPr>
          <p:cNvSpPr>
            <a:spLocks noGrp="1"/>
          </p:cNvSpPr>
          <p:nvPr>
            <p:ph idx="1"/>
          </p:nvPr>
        </p:nvSpPr>
        <p:spPr>
          <a:xfrm>
            <a:off x="6326079" y="16192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C140E3-2C98-83A6-68C2-F9EA088D0058}"/>
              </a:ext>
            </a:extLst>
          </p:cNvPr>
          <p:cNvSpPr>
            <a:spLocks noGrp="1"/>
          </p:cNvSpPr>
          <p:nvPr>
            <p:ph type="title"/>
          </p:nvPr>
        </p:nvSpPr>
        <p:spPr>
          <a:xfrm>
            <a:off x="732346" y="593213"/>
            <a:ext cx="8915844" cy="752109"/>
          </a:xfrm>
        </p:spPr>
        <p:txBody>
          <a:bodyPr anchor="b">
            <a:normAutofit/>
          </a:bodyPr>
          <a:lstStyle>
            <a:lvl1pPr>
              <a:defRPr sz="4400">
                <a:solidFill>
                  <a:schemeClr val="tx2"/>
                </a:solidFill>
                <a:latin typeface="Quicksand" pitchFamily="2" charset="0"/>
              </a:defRPr>
            </a:lvl1pPr>
          </a:lstStyle>
          <a:p>
            <a:r>
              <a:rPr lang="en-US"/>
              <a:t>Click to edit Master title style</a:t>
            </a:r>
            <a:endParaRPr lang="en-GB" dirty="0"/>
          </a:p>
        </p:txBody>
      </p:sp>
      <p:sp>
        <p:nvSpPr>
          <p:cNvPr id="5" name="Rectangle 4">
            <a:extLst>
              <a:ext uri="{FF2B5EF4-FFF2-40B4-BE49-F238E27FC236}">
                <a16:creationId xmlns:a16="http://schemas.microsoft.com/office/drawing/2014/main" id="{074A2953-5C8F-5EE1-78E6-72F44D7397AA}"/>
              </a:ext>
            </a:extLst>
          </p:cNvPr>
          <p:cNvSpPr/>
          <p:nvPr userDrawn="1"/>
        </p:nvSpPr>
        <p:spPr>
          <a:xfrm>
            <a:off x="0" y="0"/>
            <a:ext cx="12192000" cy="561109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Icon&#10;&#10;Description automatically generated">
            <a:extLst>
              <a:ext uri="{FF2B5EF4-FFF2-40B4-BE49-F238E27FC236}">
                <a16:creationId xmlns:a16="http://schemas.microsoft.com/office/drawing/2014/main" id="{1994A201-3B77-1D8C-5A4F-0A167440B8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94" y="378791"/>
            <a:ext cx="721415" cy="783392"/>
          </a:xfrm>
          <a:prstGeom prst="rect">
            <a:avLst/>
          </a:prstGeom>
        </p:spPr>
      </p:pic>
      <p:sp>
        <p:nvSpPr>
          <p:cNvPr id="7" name="Rectangle 6">
            <a:extLst>
              <a:ext uri="{FF2B5EF4-FFF2-40B4-BE49-F238E27FC236}">
                <a16:creationId xmlns:a16="http://schemas.microsoft.com/office/drawing/2014/main" id="{1E49D46E-2EA4-B9F7-9C8F-F05F36034396}"/>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9459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dirty="0"/>
          </a:p>
        </p:txBody>
      </p:sp>
    </p:spTree>
    <p:extLst>
      <p:ext uri="{BB962C8B-B14F-4D97-AF65-F5344CB8AC3E}">
        <p14:creationId xmlns:p14="http://schemas.microsoft.com/office/powerpoint/2010/main" val="2777731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p:spPr>
        <p:txBody>
          <a:bodyPr anchor="ctr"/>
          <a:lstStyle>
            <a:lvl1pPr algn="ctr">
              <a:defRPr/>
            </a:lvl1pPr>
          </a:lstStyle>
          <a:p>
            <a:r>
              <a:rPr lang="en-US" dirty="0"/>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2679939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p:spPr>
        <p:txBody>
          <a:bodyPr anchor="ctr"/>
          <a:lstStyle>
            <a:lvl1pPr algn="ctr">
              <a:defRPr/>
            </a:lvl1pPr>
          </a:lstStyle>
          <a:p>
            <a:r>
              <a:rPr lang="en-US" dirty="0"/>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392519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182563" indent="-182563">
              <a:buClr>
                <a:schemeClr val="accent1"/>
              </a:buClr>
              <a:buFont typeface="Arial" panose="020B0604020202020204" pitchFamily="34" charset="0"/>
              <a:buChar char="•"/>
              <a:defRPr>
                <a:latin typeface="Quicksand" pitchFamily="2" charset="0"/>
              </a:defRPr>
            </a:lvl3pPr>
            <a:lvl4pPr marL="182563" indent="-182563">
              <a:buClr>
                <a:schemeClr val="accent1"/>
              </a:buClr>
              <a:buFont typeface="Arial" panose="020B0604020202020204" pitchFamily="34" charset="0"/>
              <a:buChar char="•"/>
              <a:defRPr>
                <a:latin typeface="Quicksand" pitchFamily="2" charset="0"/>
              </a:defRPr>
            </a:lvl4pPr>
            <a:lvl5pPr marL="182563" indent="-182563">
              <a:buClr>
                <a:schemeClr val="accent1"/>
              </a:buClr>
              <a:buFont typeface="Arial" panose="020B0604020202020204" pitchFamily="34" charset="0"/>
              <a:buChar cha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538405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7"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99406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4086786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1716829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3779054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itle 1">
            <a:extLst>
              <a:ext uri="{FF2B5EF4-FFF2-40B4-BE49-F238E27FC236}">
                <a16:creationId xmlns:a16="http://schemas.microsoft.com/office/drawing/2014/main" id="{5EDCDDA5-3A8E-2128-C19E-103FF1AA9177}"/>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0295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8" name="object 4">
            <a:extLst>
              <a:ext uri="{FF2B5EF4-FFF2-40B4-BE49-F238E27FC236}">
                <a16:creationId xmlns:a16="http://schemas.microsoft.com/office/drawing/2014/main" id="{74673720-C835-BE5C-5C80-3FD8DB241F01}"/>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C5546EC1-A810-BD21-641C-B8D34688033E}"/>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itle 1">
            <a:extLst>
              <a:ext uri="{FF2B5EF4-FFF2-40B4-BE49-F238E27FC236}">
                <a16:creationId xmlns:a16="http://schemas.microsoft.com/office/drawing/2014/main" id="{B80B015F-1A06-9783-C83F-0B002E388974}"/>
              </a:ext>
            </a:extLst>
          </p:cNvPr>
          <p:cNvSpPr>
            <a:spLocks noGrp="1"/>
          </p:cNvSpPr>
          <p:nvPr>
            <p:ph type="title"/>
          </p:nvPr>
        </p:nvSpPr>
        <p:spPr>
          <a:xfrm>
            <a:off x="6339841" y="283845"/>
            <a:ext cx="570991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28358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3"/>
          </a:solidFill>
          <a:ln>
            <a:solidFill>
              <a:schemeClr val="tx1"/>
            </a:solidFill>
          </a:ln>
        </p:spPr>
        <p:txBody>
          <a:bodyPr wrap="square" lIns="0" tIns="0" rIns="0" bIns="0" rtlCol="0"/>
          <a:lstStyle/>
          <a:p>
            <a:endParaRPr sz="2000" dirty="0"/>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a:solidFill>
            <a:srgbClr val="FFFFFF">
              <a:alpha val="14902"/>
            </a:srgbClr>
          </a:solidFill>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grp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grp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grp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grp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grp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5D5A134A-9500-7361-A12A-6B671873C96B}"/>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CB2A364B-A6CD-5EAF-DE9C-A1C82F55A1E9}"/>
              </a:ext>
            </a:extLst>
          </p:cNvPr>
          <p:cNvSpPr>
            <a:spLocks noGrp="1"/>
          </p:cNvSpPr>
          <p:nvPr>
            <p:ph type="title"/>
          </p:nvPr>
        </p:nvSpPr>
        <p:spPr>
          <a:xfrm>
            <a:off x="751841" y="365125"/>
            <a:ext cx="543559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50678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6" name="Text Placeholder 2">
            <a:extLst>
              <a:ext uri="{FF2B5EF4-FFF2-40B4-BE49-F238E27FC236}">
                <a16:creationId xmlns:a16="http://schemas.microsoft.com/office/drawing/2014/main" id="{B2A84FDF-B4A9-904D-3D86-7133D1D60DA0}"/>
              </a:ext>
            </a:extLst>
          </p:cNvPr>
          <p:cNvSpPr>
            <a:spLocks noGrp="1"/>
          </p:cNvSpPr>
          <p:nvPr>
            <p:ph type="body" idx="1"/>
          </p:nvPr>
        </p:nvSpPr>
        <p:spPr>
          <a:xfrm>
            <a:off x="735724" y="2367280"/>
            <a:ext cx="5360276" cy="365760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9D8A16EC-8618-0864-AC9B-EAB51A18BF1D}"/>
              </a:ext>
            </a:extLst>
          </p:cNvPr>
          <p:cNvSpPr>
            <a:spLocks noGrp="1"/>
          </p:cNvSpPr>
          <p:nvPr>
            <p:ph type="title"/>
          </p:nvPr>
        </p:nvSpPr>
        <p:spPr>
          <a:xfrm>
            <a:off x="690881" y="1483360"/>
            <a:ext cx="6492239" cy="755968"/>
          </a:xfrm>
        </p:spPr>
        <p:txBody>
          <a:bodyPr>
            <a:normAutofit/>
          </a:bodyPr>
          <a:lstStyle>
            <a:lvl1pPr>
              <a:defRPr sz="28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203729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8C0E5294-F5B4-77CF-A37F-AB562DD1B145}"/>
              </a:ext>
            </a:extLst>
          </p:cNvPr>
          <p:cNvSpPr>
            <a:spLocks noGrp="1"/>
          </p:cNvSpPr>
          <p:nvPr>
            <p:ph type="body" idx="1"/>
          </p:nvPr>
        </p:nvSpPr>
        <p:spPr>
          <a:xfrm>
            <a:off x="6323724" y="2661920"/>
            <a:ext cx="5634596" cy="307848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E439FECD-897F-06F3-56D7-FC72D58F9B95}"/>
              </a:ext>
            </a:extLst>
          </p:cNvPr>
          <p:cNvSpPr>
            <a:spLocks noGrp="1"/>
          </p:cNvSpPr>
          <p:nvPr>
            <p:ph type="title"/>
          </p:nvPr>
        </p:nvSpPr>
        <p:spPr>
          <a:xfrm>
            <a:off x="6278881" y="1615440"/>
            <a:ext cx="5709919" cy="907098"/>
          </a:xfrm>
        </p:spPr>
        <p:txBody>
          <a:bodyPr>
            <a:normAutofit/>
          </a:bodyPr>
          <a:lstStyle>
            <a:lvl1pPr>
              <a:defRPr sz="28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9073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6" name="Text Placeholder 2">
            <a:extLst>
              <a:ext uri="{FF2B5EF4-FFF2-40B4-BE49-F238E27FC236}">
                <a16:creationId xmlns:a16="http://schemas.microsoft.com/office/drawing/2014/main" id="{E4356BD6-1C5C-9AA4-5362-F5FAC5EFE65F}"/>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16EAF454-36EC-DCFE-55B7-5195E0BEFBCE}"/>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252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1220517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318BAC3E-9C24-5719-CA3D-F7A0323717E8}"/>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759A3552-8D5D-6609-37CC-BB86F389BE47}"/>
              </a:ext>
            </a:extLst>
          </p:cNvPr>
          <p:cNvSpPr>
            <a:spLocks noGrp="1"/>
          </p:cNvSpPr>
          <p:nvPr>
            <p:ph type="title"/>
          </p:nvPr>
        </p:nvSpPr>
        <p:spPr>
          <a:xfrm>
            <a:off x="6350001" y="771525"/>
            <a:ext cx="5709919" cy="1325563"/>
          </a:xfrm>
        </p:spPr>
        <p:txBody>
          <a:bodyPr>
            <a:normAutofit/>
          </a:bodyPr>
          <a:lstStyle>
            <a:lvl1pPr>
              <a:defRPr sz="2800" b="1">
                <a:solidFill>
                  <a:schemeClr val="accent3"/>
                </a:solidFill>
              </a:defRPr>
            </a:lvl1pPr>
          </a:lstStyle>
          <a:p>
            <a:r>
              <a:rPr lang="en-US" dirty="0"/>
              <a:t>Click to edit Master title style</a:t>
            </a:r>
            <a:endParaRPr lang="en-GB" dirty="0"/>
          </a:p>
        </p:txBody>
      </p:sp>
    </p:spTree>
    <p:extLst>
      <p:ext uri="{BB962C8B-B14F-4D97-AF65-F5344CB8AC3E}">
        <p14:creationId xmlns:p14="http://schemas.microsoft.com/office/powerpoint/2010/main" val="77463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Section Header">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4159032" y="323841"/>
            <a:ext cx="2409934"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Tree>
    <p:extLst>
      <p:ext uri="{BB962C8B-B14F-4D97-AF65-F5344CB8AC3E}">
        <p14:creationId xmlns:p14="http://schemas.microsoft.com/office/powerpoint/2010/main" val="22407451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Section Header">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1" name="object 7">
            <a:extLst>
              <a:ext uri="{FF2B5EF4-FFF2-40B4-BE49-F238E27FC236}">
                <a16:creationId xmlns:a16="http://schemas.microsoft.com/office/drawing/2014/main" id="{8553A972-1E95-D470-43E7-20722BD9B698}"/>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Tree>
    <p:extLst>
      <p:ext uri="{BB962C8B-B14F-4D97-AF65-F5344CB8AC3E}">
        <p14:creationId xmlns:p14="http://schemas.microsoft.com/office/powerpoint/2010/main" val="3644179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userDrawn="1"/>
        </p:nvSpPr>
        <p:spPr>
          <a:xfrm>
            <a:off x="0" y="0"/>
            <a:ext cx="12192000" cy="561109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Icon&#10;&#10;Description automatically generated">
            <a:extLst>
              <a:ext uri="{FF2B5EF4-FFF2-40B4-BE49-F238E27FC236}">
                <a16:creationId xmlns:a16="http://schemas.microsoft.com/office/drawing/2014/main" id="{CF4C07C6-A816-4189-5ED3-13CBBC645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94" y="378791"/>
            <a:ext cx="721415" cy="783392"/>
          </a:xfrm>
          <a:prstGeom prst="rect">
            <a:avLst/>
          </a:prstGeom>
        </p:spPr>
      </p:pic>
      <p:sp>
        <p:nvSpPr>
          <p:cNvPr id="3" name="Content Placeholder 2">
            <a:extLst>
              <a:ext uri="{FF2B5EF4-FFF2-40B4-BE49-F238E27FC236}">
                <a16:creationId xmlns:a16="http://schemas.microsoft.com/office/drawing/2014/main" id="{3C6CD29F-DD6E-7A48-CCD6-9C625568613F}"/>
              </a:ext>
            </a:extLst>
          </p:cNvPr>
          <p:cNvSpPr>
            <a:spLocks noGrp="1"/>
          </p:cNvSpPr>
          <p:nvPr>
            <p:ph idx="1"/>
          </p:nvPr>
        </p:nvSpPr>
        <p:spPr>
          <a:xfrm>
            <a:off x="6326079" y="16192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C140E3-2C98-83A6-68C2-F9EA088D0058}"/>
              </a:ext>
            </a:extLst>
          </p:cNvPr>
          <p:cNvSpPr>
            <a:spLocks noGrp="1"/>
          </p:cNvSpPr>
          <p:nvPr>
            <p:ph type="title"/>
          </p:nvPr>
        </p:nvSpPr>
        <p:spPr>
          <a:xfrm>
            <a:off x="732346" y="593213"/>
            <a:ext cx="8915844" cy="752109"/>
          </a:xfrm>
        </p:spPr>
        <p:txBody>
          <a:bodyPr anchor="b">
            <a:normAutofit/>
          </a:bodyPr>
          <a:lstStyle>
            <a:lvl1pPr>
              <a:defRPr sz="4400">
                <a:solidFill>
                  <a:schemeClr val="tx2"/>
                </a:solidFill>
                <a:latin typeface="Quicksand"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34970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ation Slide - Purple">
  <p:cSld name="Quotation Slide - Purple">
    <p:spTree>
      <p:nvGrpSpPr>
        <p:cNvPr id="1" name="Shape 445"/>
        <p:cNvGrpSpPr/>
        <p:nvPr/>
      </p:nvGrpSpPr>
      <p:grpSpPr>
        <a:xfrm>
          <a:off x="0" y="0"/>
          <a:ext cx="0" cy="0"/>
          <a:chOff x="0" y="0"/>
          <a:chExt cx="0" cy="0"/>
        </a:xfrm>
      </p:grpSpPr>
      <p:sp>
        <p:nvSpPr>
          <p:cNvPr id="446" name="Google Shape;446;p44"/>
          <p:cNvSpPr txBox="1">
            <a:spLocks noGrp="1"/>
          </p:cNvSpPr>
          <p:nvPr>
            <p:ph type="title"/>
          </p:nvPr>
        </p:nvSpPr>
        <p:spPr>
          <a:xfrm>
            <a:off x="711200" y="365125"/>
            <a:ext cx="6479400" cy="4355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3"/>
              </a:buClr>
              <a:buSzPts val="4000"/>
              <a:buFont typeface="Quicksand"/>
              <a:buNone/>
              <a:defRPr sz="4000">
                <a:solidFill>
                  <a:schemeClr val="accent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7" name="Google Shape;447;p44"/>
          <p:cNvSpPr txBox="1">
            <a:spLocks noGrp="1"/>
          </p:cNvSpPr>
          <p:nvPr>
            <p:ph type="body" idx="1"/>
          </p:nvPr>
        </p:nvSpPr>
        <p:spPr>
          <a:xfrm>
            <a:off x="711200" y="4862945"/>
            <a:ext cx="6479400" cy="501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2"/>
              </a:buClr>
              <a:buSzPts val="2000"/>
              <a:buFont typeface="Quicksand Medium"/>
              <a:buNone/>
              <a:defRPr sz="2000" b="0">
                <a:solidFill>
                  <a:schemeClr val="lt2"/>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48" name="Google Shape;448;p44"/>
          <p:cNvSpPr txBox="1">
            <a:spLocks noGrp="1"/>
          </p:cNvSpPr>
          <p:nvPr>
            <p:ph type="ftr" idx="11"/>
          </p:nvPr>
        </p:nvSpPr>
        <p:spPr>
          <a:xfrm>
            <a:off x="741680" y="6127750"/>
            <a:ext cx="8930700" cy="365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solidFill>
                  <a:schemeClr val="accen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548562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ata Content - 2 Columns">
  <p:cSld name="Data Content - 2 Columns">
    <p:spTree>
      <p:nvGrpSpPr>
        <p:cNvPr id="1" name="Shape 426"/>
        <p:cNvGrpSpPr/>
        <p:nvPr/>
      </p:nvGrpSpPr>
      <p:grpSpPr>
        <a:xfrm>
          <a:off x="0" y="0"/>
          <a:ext cx="0" cy="0"/>
          <a:chOff x="0" y="0"/>
          <a:chExt cx="0" cy="0"/>
        </a:xfrm>
      </p:grpSpPr>
      <p:sp>
        <p:nvSpPr>
          <p:cNvPr id="427" name="Google Shape;427;p40"/>
          <p:cNvSpPr txBox="1">
            <a:spLocks noGrp="1"/>
          </p:cNvSpPr>
          <p:nvPr>
            <p:ph type="title"/>
          </p:nvPr>
        </p:nvSpPr>
        <p:spPr>
          <a:xfrm>
            <a:off x="751841" y="365125"/>
            <a:ext cx="107031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3"/>
              </a:buClr>
              <a:buSzPts val="3200"/>
              <a:buFont typeface="Quicksand"/>
              <a:buNone/>
              <a:defRPr sz="3200">
                <a:solidFill>
                  <a:schemeClr val="accent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8" name="Google Shape;428;p40"/>
          <p:cNvSpPr txBox="1">
            <a:spLocks noGrp="1"/>
          </p:cNvSpPr>
          <p:nvPr>
            <p:ph type="body" idx="1"/>
          </p:nvPr>
        </p:nvSpPr>
        <p:spPr>
          <a:xfrm>
            <a:off x="751840" y="1825625"/>
            <a:ext cx="5268000" cy="3619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200"/>
              <a:buFont typeface="Quicksand"/>
              <a:buNone/>
              <a:defRPr>
                <a:latin typeface="Quicksand"/>
                <a:ea typeface="Quicksand"/>
                <a:cs typeface="Quicksand"/>
                <a:sym typeface="Quicksand"/>
              </a:defRPr>
            </a:lvl1pPr>
            <a:lvl2pPr marL="914400" lvl="1" indent="-355600" algn="l" rtl="0">
              <a:lnSpc>
                <a:spcPct val="90000"/>
              </a:lnSpc>
              <a:spcBef>
                <a:spcPts val="500"/>
              </a:spcBef>
              <a:spcAft>
                <a:spcPts val="0"/>
              </a:spcAft>
              <a:buClr>
                <a:schemeClr val="accent3"/>
              </a:buClr>
              <a:buSzPts val="2000"/>
              <a:buChar char="•"/>
              <a:defRPr>
                <a:latin typeface="Quicksand"/>
                <a:ea typeface="Quicksand"/>
                <a:cs typeface="Quicksand"/>
                <a:sym typeface="Quicksand"/>
              </a:defRPr>
            </a:lvl2pPr>
            <a:lvl3pPr marL="1371600" lvl="2" indent="-342900" algn="l" rtl="0">
              <a:lnSpc>
                <a:spcPct val="90000"/>
              </a:lnSpc>
              <a:spcBef>
                <a:spcPts val="500"/>
              </a:spcBef>
              <a:spcAft>
                <a:spcPts val="0"/>
              </a:spcAft>
              <a:buClr>
                <a:schemeClr val="accent3"/>
              </a:buClr>
              <a:buSzPts val="1800"/>
              <a:buChar char="-"/>
              <a:defRPr>
                <a:latin typeface="Quicksand"/>
                <a:ea typeface="Quicksand"/>
                <a:cs typeface="Quicksand"/>
                <a:sym typeface="Quicksand"/>
              </a:defRPr>
            </a:lvl3pPr>
            <a:lvl4pPr marL="1828800" lvl="3" indent="-330200" algn="l" rtl="0">
              <a:lnSpc>
                <a:spcPct val="90000"/>
              </a:lnSpc>
              <a:spcBef>
                <a:spcPts val="500"/>
              </a:spcBef>
              <a:spcAft>
                <a:spcPts val="0"/>
              </a:spcAft>
              <a:buClr>
                <a:schemeClr val="accent3"/>
              </a:buClr>
              <a:buSzPts val="1600"/>
              <a:buChar char="•"/>
              <a:defRPr>
                <a:latin typeface="Quicksand"/>
                <a:ea typeface="Quicksand"/>
                <a:cs typeface="Quicksand"/>
                <a:sym typeface="Quicksand"/>
              </a:defRPr>
            </a:lvl4pPr>
            <a:lvl5pPr marL="2286000" lvl="4" indent="-317500" algn="l" rtl="0">
              <a:lnSpc>
                <a:spcPct val="90000"/>
              </a:lnSpc>
              <a:spcBef>
                <a:spcPts val="500"/>
              </a:spcBef>
              <a:spcAft>
                <a:spcPts val="0"/>
              </a:spcAft>
              <a:buClr>
                <a:schemeClr val="accent3"/>
              </a:buClr>
              <a:buSzPts val="1400"/>
              <a:buChar char="-"/>
              <a:defRPr>
                <a:latin typeface="Quicksand"/>
                <a:ea typeface="Quicksand"/>
                <a:cs typeface="Quicksand"/>
                <a:sym typeface="Quicksand"/>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9" name="Google Shape;429;p40"/>
          <p:cNvSpPr>
            <a:spLocks noGrp="1"/>
          </p:cNvSpPr>
          <p:nvPr>
            <p:ph type="chart" idx="2"/>
          </p:nvPr>
        </p:nvSpPr>
        <p:spPr>
          <a:xfrm>
            <a:off x="6172201" y="1825625"/>
            <a:ext cx="5282700" cy="361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200"/>
              <a:buFont typeface="Quicksand Medium"/>
              <a:buNone/>
              <a:defRPr sz="2200" b="0" i="0" u="none" strike="noStrike" cap="none">
                <a:solidFill>
                  <a:schemeClr val="dk1"/>
                </a:solidFill>
                <a:latin typeface="Quicksand Medium"/>
                <a:ea typeface="Quicksand Medium"/>
                <a:cs typeface="Quicksand Medium"/>
                <a:sym typeface="Quicksand Medium"/>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icksand"/>
                <a:ea typeface="Quicksand"/>
                <a:cs typeface="Quicksand"/>
                <a:sym typeface="Quicksand"/>
              </a:defRPr>
            </a:lvl2pPr>
            <a:lvl3pPr marR="0" lvl="2" algn="l" rtl="0">
              <a:lnSpc>
                <a:spcPct val="90000"/>
              </a:lnSpc>
              <a:spcBef>
                <a:spcPts val="500"/>
              </a:spcBef>
              <a:spcAft>
                <a:spcPts val="0"/>
              </a:spcAft>
              <a:buClr>
                <a:schemeClr val="dk1"/>
              </a:buClr>
              <a:buSzPts val="1800"/>
              <a:buFont typeface="NTR"/>
              <a:buChar char="-"/>
              <a:defRPr sz="1800" b="0" i="0" u="none" strike="noStrike" cap="none">
                <a:solidFill>
                  <a:schemeClr val="dk1"/>
                </a:solidFill>
                <a:latin typeface="Quicksand"/>
                <a:ea typeface="Quicksand"/>
                <a:cs typeface="Quicksand"/>
                <a:sym typeface="Quicksand"/>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icksand"/>
                <a:ea typeface="Quicksand"/>
                <a:cs typeface="Quicksand"/>
                <a:sym typeface="Quicksand"/>
              </a:defRPr>
            </a:lvl4pPr>
            <a:lvl5pPr marR="0" lvl="4" algn="l" rtl="0">
              <a:lnSpc>
                <a:spcPct val="90000"/>
              </a:lnSpc>
              <a:spcBef>
                <a:spcPts val="500"/>
              </a:spcBef>
              <a:spcAft>
                <a:spcPts val="0"/>
              </a:spcAft>
              <a:buClr>
                <a:schemeClr val="dk1"/>
              </a:buClr>
              <a:buSzPts val="1400"/>
              <a:buFont typeface="NTR"/>
              <a:buChar char="-"/>
              <a:defRPr sz="1400" b="0" i="0" u="none" strike="noStrike" cap="none">
                <a:solidFill>
                  <a:schemeClr val="dk1"/>
                </a:solidFill>
                <a:latin typeface="Quicksand"/>
                <a:ea typeface="Quicksand"/>
                <a:cs typeface="Quicksand"/>
                <a:sym typeface="Quicksand"/>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0" name="Google Shape;430;p40"/>
          <p:cNvSpPr txBox="1">
            <a:spLocks noGrp="1"/>
          </p:cNvSpPr>
          <p:nvPr>
            <p:ph type="ftr" idx="11"/>
          </p:nvPr>
        </p:nvSpPr>
        <p:spPr>
          <a:xfrm>
            <a:off x="751840" y="6114954"/>
            <a:ext cx="8904000" cy="365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504738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ation Slide - Green">
  <p:cSld name="Quotation Slide - Green">
    <p:spTree>
      <p:nvGrpSpPr>
        <p:cNvPr id="1" name="Shape 440"/>
        <p:cNvGrpSpPr/>
        <p:nvPr/>
      </p:nvGrpSpPr>
      <p:grpSpPr>
        <a:xfrm>
          <a:off x="0" y="0"/>
          <a:ext cx="0" cy="0"/>
          <a:chOff x="0" y="0"/>
          <a:chExt cx="0" cy="0"/>
        </a:xfrm>
      </p:grpSpPr>
      <p:sp>
        <p:nvSpPr>
          <p:cNvPr id="441" name="Google Shape;441;p43"/>
          <p:cNvSpPr txBox="1">
            <a:spLocks noGrp="1"/>
          </p:cNvSpPr>
          <p:nvPr>
            <p:ph type="title"/>
          </p:nvPr>
        </p:nvSpPr>
        <p:spPr>
          <a:xfrm>
            <a:off x="4301835" y="365125"/>
            <a:ext cx="7232100" cy="4355400"/>
          </a:xfrm>
          <a:prstGeom prst="rect">
            <a:avLst/>
          </a:prstGeom>
          <a:noFill/>
          <a:ln>
            <a:noFill/>
          </a:ln>
        </p:spPr>
        <p:txBody>
          <a:bodyPr spcFirstLastPara="1" wrap="square" lIns="91425" tIns="45700" rIns="91425" bIns="45700" anchor="t" anchorCtr="0">
            <a:normAutofit/>
          </a:bodyPr>
          <a:lstStyle>
            <a:lvl1pPr lvl="0" algn="r" rtl="0">
              <a:lnSpc>
                <a:spcPct val="90000"/>
              </a:lnSpc>
              <a:spcBef>
                <a:spcPts val="0"/>
              </a:spcBef>
              <a:spcAft>
                <a:spcPts val="0"/>
              </a:spcAft>
              <a:buClr>
                <a:schemeClr val="accent3"/>
              </a:buClr>
              <a:buSzPts val="4000"/>
              <a:buFont typeface="Quicksand"/>
              <a:buNone/>
              <a:defRPr sz="4000">
                <a:solidFill>
                  <a:schemeClr val="accent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2" name="Google Shape;442;p43"/>
          <p:cNvSpPr txBox="1">
            <a:spLocks noGrp="1"/>
          </p:cNvSpPr>
          <p:nvPr>
            <p:ph type="body" idx="1"/>
          </p:nvPr>
        </p:nvSpPr>
        <p:spPr>
          <a:xfrm>
            <a:off x="4301836" y="4862945"/>
            <a:ext cx="7232100" cy="440700"/>
          </a:xfrm>
          <a:prstGeom prst="rect">
            <a:avLst/>
          </a:prstGeom>
          <a:noFill/>
          <a:ln>
            <a:noFill/>
          </a:ln>
        </p:spPr>
        <p:txBody>
          <a:bodyPr spcFirstLastPara="1" wrap="square" lIns="91425" tIns="45700" rIns="91425" bIns="45700" anchor="t" anchorCtr="0">
            <a:normAutofit/>
          </a:bodyPr>
          <a:lstStyle>
            <a:lvl1pPr marL="457200" lvl="0" indent="-228600" algn="r" rtl="0">
              <a:lnSpc>
                <a:spcPct val="90000"/>
              </a:lnSpc>
              <a:spcBef>
                <a:spcPts val="1000"/>
              </a:spcBef>
              <a:spcAft>
                <a:spcPts val="0"/>
              </a:spcAft>
              <a:buClr>
                <a:schemeClr val="accent1"/>
              </a:buClr>
              <a:buSzPts val="2000"/>
              <a:buFont typeface="Quicksand Medium"/>
              <a:buNone/>
              <a:defRPr sz="2000" b="0">
                <a:solidFill>
                  <a:schemeClr val="accent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43" name="Google Shape;443;p43"/>
          <p:cNvSpPr txBox="1">
            <a:spLocks noGrp="1"/>
          </p:cNvSpPr>
          <p:nvPr>
            <p:ph type="ftr" idx="11"/>
          </p:nvPr>
        </p:nvSpPr>
        <p:spPr>
          <a:xfrm>
            <a:off x="751840" y="6127750"/>
            <a:ext cx="8889900" cy="365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769996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Divider - Blue">
  <p:cSld name="Section Divider - Blue">
    <p:spTree>
      <p:nvGrpSpPr>
        <p:cNvPr id="1" name="Shape 297"/>
        <p:cNvGrpSpPr/>
        <p:nvPr/>
      </p:nvGrpSpPr>
      <p:grpSpPr>
        <a:xfrm>
          <a:off x="0" y="0"/>
          <a:ext cx="0" cy="0"/>
          <a:chOff x="0" y="0"/>
          <a:chExt cx="0" cy="0"/>
        </a:xfrm>
      </p:grpSpPr>
      <p:sp>
        <p:nvSpPr>
          <p:cNvPr id="299" name="Google Shape;299;p28"/>
          <p:cNvSpPr txBox="1">
            <a:spLocks noGrp="1"/>
          </p:cNvSpPr>
          <p:nvPr>
            <p:ph type="body" idx="1"/>
          </p:nvPr>
        </p:nvSpPr>
        <p:spPr>
          <a:xfrm>
            <a:off x="6642514" y="651643"/>
            <a:ext cx="4351200" cy="304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3200"/>
              <a:buFont typeface="Quicksand"/>
              <a:buNone/>
              <a:defRPr sz="3200">
                <a:solidFill>
                  <a:schemeClr val="lt1"/>
                </a:solidFill>
                <a:latin typeface="Quicksand"/>
                <a:ea typeface="Quicksand"/>
                <a:cs typeface="Quicksand"/>
                <a:sym typeface="Quicksand"/>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9" name="Google Shape;309;p28"/>
          <p:cNvSpPr>
            <a:spLocks noGrp="1"/>
          </p:cNvSpPr>
          <p:nvPr>
            <p:ph type="pic" idx="2"/>
          </p:nvPr>
        </p:nvSpPr>
        <p:spPr>
          <a:xfrm>
            <a:off x="-1086041" y="431046"/>
            <a:ext cx="7293900" cy="7196100"/>
          </a:xfrm>
          <a:prstGeom prst="ellipse">
            <a:avLst/>
          </a:prstGeom>
          <a:noFill/>
          <a:ln>
            <a:noFill/>
          </a:ln>
        </p:spPr>
      </p:sp>
    </p:spTree>
    <p:extLst>
      <p:ext uri="{BB962C8B-B14F-4D97-AF65-F5344CB8AC3E}">
        <p14:creationId xmlns:p14="http://schemas.microsoft.com/office/powerpoint/2010/main" val="3027767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ate Content">
  <p:cSld name="Date Content">
    <p:spTree>
      <p:nvGrpSpPr>
        <p:cNvPr id="1" name="Shape 431"/>
        <p:cNvGrpSpPr/>
        <p:nvPr/>
      </p:nvGrpSpPr>
      <p:grpSpPr>
        <a:xfrm>
          <a:off x="0" y="0"/>
          <a:ext cx="0" cy="0"/>
          <a:chOff x="0" y="0"/>
          <a:chExt cx="0" cy="0"/>
        </a:xfrm>
      </p:grpSpPr>
      <p:sp>
        <p:nvSpPr>
          <p:cNvPr id="432" name="Google Shape;432;p41"/>
          <p:cNvSpPr txBox="1">
            <a:spLocks noGrp="1"/>
          </p:cNvSpPr>
          <p:nvPr>
            <p:ph type="title"/>
          </p:nvPr>
        </p:nvSpPr>
        <p:spPr>
          <a:xfrm>
            <a:off x="751841" y="365125"/>
            <a:ext cx="107031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3"/>
              </a:buClr>
              <a:buSzPts val="3200"/>
              <a:buFont typeface="Quicksand"/>
              <a:buNone/>
              <a:defRPr sz="3200">
                <a:solidFill>
                  <a:schemeClr val="accent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3" name="Google Shape;433;p41"/>
          <p:cNvSpPr>
            <a:spLocks noGrp="1"/>
          </p:cNvSpPr>
          <p:nvPr>
            <p:ph type="chart" idx="2"/>
          </p:nvPr>
        </p:nvSpPr>
        <p:spPr>
          <a:xfrm>
            <a:off x="751839" y="1825625"/>
            <a:ext cx="10703100" cy="3858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200"/>
              <a:buFont typeface="Quicksand Medium"/>
              <a:buNone/>
              <a:defRPr sz="2200" b="0" i="0" u="none" strike="noStrike" cap="none">
                <a:solidFill>
                  <a:schemeClr val="dk1"/>
                </a:solidFill>
                <a:latin typeface="Quicksand Medium"/>
                <a:ea typeface="Quicksand Medium"/>
                <a:cs typeface="Quicksand Medium"/>
                <a:sym typeface="Quicksand Medium"/>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icksand"/>
                <a:ea typeface="Quicksand"/>
                <a:cs typeface="Quicksand"/>
                <a:sym typeface="Quicksand"/>
              </a:defRPr>
            </a:lvl2pPr>
            <a:lvl3pPr marR="0" lvl="2" algn="l" rtl="0">
              <a:lnSpc>
                <a:spcPct val="90000"/>
              </a:lnSpc>
              <a:spcBef>
                <a:spcPts val="500"/>
              </a:spcBef>
              <a:spcAft>
                <a:spcPts val="0"/>
              </a:spcAft>
              <a:buClr>
                <a:schemeClr val="dk1"/>
              </a:buClr>
              <a:buSzPts val="1800"/>
              <a:buFont typeface="NTR"/>
              <a:buChar char="-"/>
              <a:defRPr sz="1800" b="0" i="0" u="none" strike="noStrike" cap="none">
                <a:solidFill>
                  <a:schemeClr val="dk1"/>
                </a:solidFill>
                <a:latin typeface="Quicksand"/>
                <a:ea typeface="Quicksand"/>
                <a:cs typeface="Quicksand"/>
                <a:sym typeface="Quicksand"/>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icksand"/>
                <a:ea typeface="Quicksand"/>
                <a:cs typeface="Quicksand"/>
                <a:sym typeface="Quicksand"/>
              </a:defRPr>
            </a:lvl4pPr>
            <a:lvl5pPr marR="0" lvl="4" algn="l" rtl="0">
              <a:lnSpc>
                <a:spcPct val="90000"/>
              </a:lnSpc>
              <a:spcBef>
                <a:spcPts val="500"/>
              </a:spcBef>
              <a:spcAft>
                <a:spcPts val="0"/>
              </a:spcAft>
              <a:buClr>
                <a:schemeClr val="dk1"/>
              </a:buClr>
              <a:buSzPts val="1400"/>
              <a:buFont typeface="NTR"/>
              <a:buChar char="-"/>
              <a:defRPr sz="1400" b="0" i="0" u="none" strike="noStrike" cap="none">
                <a:solidFill>
                  <a:schemeClr val="dk1"/>
                </a:solidFill>
                <a:latin typeface="Quicksand"/>
                <a:ea typeface="Quicksand"/>
                <a:cs typeface="Quicksand"/>
                <a:sym typeface="Quicksand"/>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4" name="Google Shape;434;p41"/>
          <p:cNvSpPr txBox="1">
            <a:spLocks noGrp="1"/>
          </p:cNvSpPr>
          <p:nvPr>
            <p:ph type="ftr" idx="11"/>
          </p:nvPr>
        </p:nvSpPr>
        <p:spPr>
          <a:xfrm>
            <a:off x="751838" y="6114954"/>
            <a:ext cx="8904000" cy="365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017815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Resources Slide">
  <p:cSld name="Resources Slide">
    <p:spTree>
      <p:nvGrpSpPr>
        <p:cNvPr id="1" name="Shape 345"/>
        <p:cNvGrpSpPr/>
        <p:nvPr/>
      </p:nvGrpSpPr>
      <p:grpSpPr>
        <a:xfrm>
          <a:off x="0" y="0"/>
          <a:ext cx="0" cy="0"/>
          <a:chOff x="0" y="0"/>
          <a:chExt cx="0" cy="0"/>
        </a:xfrm>
      </p:grpSpPr>
      <p:sp>
        <p:nvSpPr>
          <p:cNvPr id="347" name="Google Shape;347;p31"/>
          <p:cNvSpPr txBox="1">
            <a:spLocks noGrp="1"/>
          </p:cNvSpPr>
          <p:nvPr>
            <p:ph type="body" idx="1"/>
          </p:nvPr>
        </p:nvSpPr>
        <p:spPr>
          <a:xfrm>
            <a:off x="711200" y="1606551"/>
            <a:ext cx="5201100" cy="3732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400"/>
              <a:buFont typeface="Quicksand Medium"/>
              <a:buNone/>
              <a:defRPr sz="2400">
                <a:solidFill>
                  <a:schemeClr val="lt1"/>
                </a:solidFill>
              </a:defRPr>
            </a:lvl1pPr>
            <a:lvl2pPr marL="914400" lvl="1" indent="-330200" algn="l" rtl="0">
              <a:lnSpc>
                <a:spcPct val="90000"/>
              </a:lnSpc>
              <a:spcBef>
                <a:spcPts val="500"/>
              </a:spcBef>
              <a:spcAft>
                <a:spcPts val="0"/>
              </a:spcAft>
              <a:buClr>
                <a:schemeClr val="lt2"/>
              </a:buClr>
              <a:buSzPts val="1600"/>
              <a:buFont typeface="Arial"/>
              <a:buChar char="•"/>
              <a:defRPr sz="1600">
                <a:solidFill>
                  <a:schemeClr val="lt1"/>
                </a:solidFill>
              </a:defRPr>
            </a:lvl2pPr>
            <a:lvl3pPr marL="1371600" lvl="2" indent="-330200" algn="l" rtl="0">
              <a:lnSpc>
                <a:spcPct val="90000"/>
              </a:lnSpc>
              <a:spcBef>
                <a:spcPts val="500"/>
              </a:spcBef>
              <a:spcAft>
                <a:spcPts val="0"/>
              </a:spcAft>
              <a:buClr>
                <a:schemeClr val="lt2"/>
              </a:buClr>
              <a:buSzPts val="1600"/>
              <a:buFont typeface="NTR"/>
              <a:buChar char="-"/>
              <a:defRPr sz="1600">
                <a:solidFill>
                  <a:schemeClr val="lt1"/>
                </a:solidFill>
              </a:defRPr>
            </a:lvl3pPr>
            <a:lvl4pPr marL="1828800" lvl="3" indent="-330200" algn="l" rtl="0">
              <a:lnSpc>
                <a:spcPct val="90000"/>
              </a:lnSpc>
              <a:spcBef>
                <a:spcPts val="500"/>
              </a:spcBef>
              <a:spcAft>
                <a:spcPts val="0"/>
              </a:spcAft>
              <a:buClr>
                <a:schemeClr val="lt2"/>
              </a:buClr>
              <a:buSzPts val="1600"/>
              <a:buFont typeface="Arial"/>
              <a:buChar char="•"/>
              <a:defRPr sz="1600">
                <a:solidFill>
                  <a:schemeClr val="lt1"/>
                </a:solidFill>
              </a:defRPr>
            </a:lvl4pPr>
            <a:lvl5pPr marL="2286000" lvl="4" indent="-330200" algn="l" rtl="0">
              <a:lnSpc>
                <a:spcPct val="90000"/>
              </a:lnSpc>
              <a:spcBef>
                <a:spcPts val="500"/>
              </a:spcBef>
              <a:spcAft>
                <a:spcPts val="0"/>
              </a:spcAft>
              <a:buClr>
                <a:schemeClr val="lt2"/>
              </a:buClr>
              <a:buSzPts val="1600"/>
              <a:buFont typeface="NTR"/>
              <a:buChar char="-"/>
              <a:defRPr sz="1600">
                <a:solidFill>
                  <a:schemeClr val="lt1"/>
                </a:solidFill>
              </a:defRPr>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50" name="Google Shape;350;p31"/>
          <p:cNvSpPr txBox="1">
            <a:spLocks noGrp="1"/>
          </p:cNvSpPr>
          <p:nvPr>
            <p:ph type="title"/>
          </p:nvPr>
        </p:nvSpPr>
        <p:spPr>
          <a:xfrm>
            <a:off x="708297" y="430440"/>
            <a:ext cx="10819800" cy="103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1" name="Google Shape;351;p31"/>
          <p:cNvSpPr txBox="1">
            <a:spLocks noGrp="1"/>
          </p:cNvSpPr>
          <p:nvPr>
            <p:ph type="body" idx="2"/>
          </p:nvPr>
        </p:nvSpPr>
        <p:spPr>
          <a:xfrm>
            <a:off x="739775" y="5845175"/>
            <a:ext cx="10821000" cy="66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9B9B9B"/>
              </a:buClr>
              <a:buSzPts val="2200"/>
              <a:buFont typeface="Quicksand Medium"/>
              <a:buNone/>
              <a:defRPr>
                <a:solidFill>
                  <a:srgbClr val="9B9B9B"/>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2" name="Google Shape;352;p31"/>
          <p:cNvSpPr txBox="1">
            <a:spLocks noGrp="1"/>
          </p:cNvSpPr>
          <p:nvPr>
            <p:ph type="body" idx="3"/>
          </p:nvPr>
        </p:nvSpPr>
        <p:spPr>
          <a:xfrm>
            <a:off x="6320183" y="1619803"/>
            <a:ext cx="5201100" cy="3732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400"/>
              <a:buFont typeface="Quicksand Medium"/>
              <a:buNone/>
              <a:defRPr sz="2400">
                <a:solidFill>
                  <a:schemeClr val="lt1"/>
                </a:solidFill>
              </a:defRPr>
            </a:lvl1pPr>
            <a:lvl2pPr marL="914400" lvl="1" indent="-330200" algn="l" rtl="0">
              <a:lnSpc>
                <a:spcPct val="90000"/>
              </a:lnSpc>
              <a:spcBef>
                <a:spcPts val="500"/>
              </a:spcBef>
              <a:spcAft>
                <a:spcPts val="0"/>
              </a:spcAft>
              <a:buClr>
                <a:schemeClr val="accent1"/>
              </a:buClr>
              <a:buSzPts val="1600"/>
              <a:buFont typeface="Arial"/>
              <a:buChar char="•"/>
              <a:defRPr sz="1600">
                <a:solidFill>
                  <a:schemeClr val="lt1"/>
                </a:solidFill>
              </a:defRPr>
            </a:lvl2pPr>
            <a:lvl3pPr marL="1371600" lvl="2" indent="-330200" algn="l" rtl="0">
              <a:lnSpc>
                <a:spcPct val="90000"/>
              </a:lnSpc>
              <a:spcBef>
                <a:spcPts val="500"/>
              </a:spcBef>
              <a:spcAft>
                <a:spcPts val="0"/>
              </a:spcAft>
              <a:buClr>
                <a:schemeClr val="accent1"/>
              </a:buClr>
              <a:buSzPts val="1600"/>
              <a:buFont typeface="NTR"/>
              <a:buChar char="-"/>
              <a:defRPr sz="1600">
                <a:solidFill>
                  <a:schemeClr val="lt1"/>
                </a:solidFill>
              </a:defRPr>
            </a:lvl3pPr>
            <a:lvl4pPr marL="1828800" lvl="3" indent="-330200" algn="l" rtl="0">
              <a:lnSpc>
                <a:spcPct val="90000"/>
              </a:lnSpc>
              <a:spcBef>
                <a:spcPts val="500"/>
              </a:spcBef>
              <a:spcAft>
                <a:spcPts val="0"/>
              </a:spcAft>
              <a:buClr>
                <a:schemeClr val="accent1"/>
              </a:buClr>
              <a:buSzPts val="1600"/>
              <a:buFont typeface="Arial"/>
              <a:buChar char="•"/>
              <a:defRPr sz="1600">
                <a:solidFill>
                  <a:schemeClr val="lt1"/>
                </a:solidFill>
              </a:defRPr>
            </a:lvl4pPr>
            <a:lvl5pPr marL="2286000" lvl="4" indent="-330200" algn="l" rtl="0">
              <a:lnSpc>
                <a:spcPct val="90000"/>
              </a:lnSpc>
              <a:spcBef>
                <a:spcPts val="500"/>
              </a:spcBef>
              <a:spcAft>
                <a:spcPts val="0"/>
              </a:spcAft>
              <a:buClr>
                <a:schemeClr val="accent1"/>
              </a:buClr>
              <a:buSzPts val="1600"/>
              <a:buFont typeface="NTR"/>
              <a:buChar char="-"/>
              <a:defRPr sz="1600">
                <a:solidFill>
                  <a:schemeClr val="lt1"/>
                </a:solidFill>
              </a:defRPr>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extLst>
      <p:ext uri="{BB962C8B-B14F-4D97-AF65-F5344CB8AC3E}">
        <p14:creationId xmlns:p14="http://schemas.microsoft.com/office/powerpoint/2010/main" val="302864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dirty="0"/>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38652" y="1825625"/>
            <a:ext cx="8547587" cy="3772535"/>
          </a:xfrm>
        </p:spPr>
        <p:txBody>
          <a:bodyPr>
            <a:normAutofit/>
          </a:bodyPr>
          <a:lstStyle>
            <a:lvl1pPr marL="182563" indent="-182563">
              <a:buClr>
                <a:schemeClr val="tx2"/>
              </a:buClr>
              <a:buFont typeface="Arial" panose="020B0604020202020204" pitchFamily="34" charset="0"/>
              <a:buChar char="•"/>
              <a:defRPr sz="2000">
                <a:solidFill>
                  <a:schemeClr val="bg1"/>
                </a:solidFill>
                <a:latin typeface="Quicksand" pitchFamily="2" charset="0"/>
              </a:defRPr>
            </a:lvl1pPr>
            <a:lvl2pPr marL="182563" indent="-182563">
              <a:buClr>
                <a:schemeClr val="tx2"/>
              </a:buClr>
              <a:buFont typeface="Arial" panose="020B0604020202020204" pitchFamily="34" charset="0"/>
              <a:buChar char="•"/>
              <a:defRPr sz="2000">
                <a:solidFill>
                  <a:schemeClr val="bg1"/>
                </a:solidFill>
                <a:latin typeface="Quicksand" pitchFamily="2" charset="0"/>
              </a:defRPr>
            </a:lvl2pPr>
            <a:lvl3pPr marL="182563" indent="-182563">
              <a:buClr>
                <a:schemeClr val="tx2"/>
              </a:buClr>
              <a:buFont typeface="Arial" panose="020B0604020202020204" pitchFamily="34" charset="0"/>
              <a:buChar char="•"/>
              <a:defRPr sz="2000">
                <a:solidFill>
                  <a:schemeClr val="bg1"/>
                </a:solidFill>
                <a:latin typeface="Quicksand" pitchFamily="2" charset="0"/>
              </a:defRPr>
            </a:lvl3pPr>
            <a:lvl4pPr marL="182563" indent="-182563">
              <a:buClr>
                <a:schemeClr val="tx2"/>
              </a:buClr>
              <a:buFont typeface="Arial" panose="020B0604020202020204" pitchFamily="34" charset="0"/>
              <a:buChar char="•"/>
              <a:defRPr sz="2000">
                <a:solidFill>
                  <a:schemeClr val="bg1"/>
                </a:solidFill>
                <a:latin typeface="Quicksand" pitchFamily="2" charset="0"/>
              </a:defRPr>
            </a:lvl4pPr>
            <a:lvl5pPr marL="182563" indent="-182563">
              <a:buClr>
                <a:schemeClr val="tx2"/>
              </a:buClr>
              <a:buFont typeface="Arial" panose="020B0604020202020204" pitchFamily="34" charset="0"/>
              <a:buChar char="•"/>
              <a:defRPr sz="2000">
                <a:solidFill>
                  <a:schemeClr val="bg1"/>
                </a:solidFill>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1" name="object 2">
            <a:extLst>
              <a:ext uri="{FF2B5EF4-FFF2-40B4-BE49-F238E27FC236}">
                <a16:creationId xmlns:a16="http://schemas.microsoft.com/office/drawing/2014/main" id="{8AE48762-386F-3EC0-96A0-454E89F6F1E0}"/>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23" name="object 41">
            <a:extLst>
              <a:ext uri="{FF2B5EF4-FFF2-40B4-BE49-F238E27FC236}">
                <a16:creationId xmlns:a16="http://schemas.microsoft.com/office/drawing/2014/main" id="{636EBA6C-33BE-4C21-EB85-115B0B4AA279}"/>
              </a:ext>
            </a:extLst>
          </p:cNvPr>
          <p:cNvGrpSpPr/>
          <p:nvPr userDrawn="1"/>
        </p:nvGrpSpPr>
        <p:grpSpPr>
          <a:xfrm>
            <a:off x="10681097" y="5820975"/>
            <a:ext cx="651156" cy="708550"/>
            <a:chOff x="5598848" y="1620229"/>
            <a:chExt cx="2190115" cy="2383155"/>
          </a:xfrm>
        </p:grpSpPr>
        <p:pic>
          <p:nvPicPr>
            <p:cNvPr id="24" name="object 42">
              <a:extLst>
                <a:ext uri="{FF2B5EF4-FFF2-40B4-BE49-F238E27FC236}">
                  <a16:creationId xmlns:a16="http://schemas.microsoft.com/office/drawing/2014/main" id="{A498A9B5-1194-FF91-0622-2245E3F2E54D}"/>
                </a:ext>
              </a:extLst>
            </p:cNvPr>
            <p:cNvPicPr/>
            <p:nvPr/>
          </p:nvPicPr>
          <p:blipFill>
            <a:blip r:embed="rId2" cstate="print"/>
            <a:stretch>
              <a:fillRect/>
            </a:stretch>
          </p:blipFill>
          <p:spPr>
            <a:xfrm>
              <a:off x="7161630" y="1899091"/>
              <a:ext cx="113817" cy="115671"/>
            </a:xfrm>
            <a:prstGeom prst="rect">
              <a:avLst/>
            </a:prstGeom>
          </p:spPr>
        </p:pic>
        <p:pic>
          <p:nvPicPr>
            <p:cNvPr id="25" name="object 43">
              <a:extLst>
                <a:ext uri="{FF2B5EF4-FFF2-40B4-BE49-F238E27FC236}">
                  <a16:creationId xmlns:a16="http://schemas.microsoft.com/office/drawing/2014/main" id="{A512D08C-F9CF-C0D3-778D-FE4157CB79CD}"/>
                </a:ext>
              </a:extLst>
            </p:cNvPr>
            <p:cNvPicPr/>
            <p:nvPr/>
          </p:nvPicPr>
          <p:blipFill>
            <a:blip r:embed="rId3" cstate="print"/>
            <a:stretch>
              <a:fillRect/>
            </a:stretch>
          </p:blipFill>
          <p:spPr>
            <a:xfrm>
              <a:off x="5598848" y="1620229"/>
              <a:ext cx="2189904" cy="2382902"/>
            </a:xfrm>
            <a:prstGeom prst="rect">
              <a:avLst/>
            </a:prstGeom>
          </p:spPr>
        </p:pic>
        <p:pic>
          <p:nvPicPr>
            <p:cNvPr id="26" name="object 44">
              <a:extLst>
                <a:ext uri="{FF2B5EF4-FFF2-40B4-BE49-F238E27FC236}">
                  <a16:creationId xmlns:a16="http://schemas.microsoft.com/office/drawing/2014/main" id="{EFD7A7FC-0583-99FB-9B6E-E52DDB3DB11D}"/>
                </a:ext>
              </a:extLst>
            </p:cNvPr>
            <p:cNvPicPr/>
            <p:nvPr/>
          </p:nvPicPr>
          <p:blipFill>
            <a:blip r:embed="rId4" cstate="print"/>
            <a:stretch>
              <a:fillRect/>
            </a:stretch>
          </p:blipFill>
          <p:spPr>
            <a:xfrm>
              <a:off x="6871611" y="1669224"/>
              <a:ext cx="175945" cy="178803"/>
            </a:xfrm>
            <a:prstGeom prst="rect">
              <a:avLst/>
            </a:prstGeom>
          </p:spPr>
        </p:pic>
      </p:grpSp>
      <p:sp>
        <p:nvSpPr>
          <p:cNvPr id="27" name="bg object 22">
            <a:extLst>
              <a:ext uri="{FF2B5EF4-FFF2-40B4-BE49-F238E27FC236}">
                <a16:creationId xmlns:a16="http://schemas.microsoft.com/office/drawing/2014/main" id="{A71D079A-C3E2-106E-E012-B2E1914D1F1A}"/>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28" name="Group 27">
            <a:extLst>
              <a:ext uri="{FF2B5EF4-FFF2-40B4-BE49-F238E27FC236}">
                <a16:creationId xmlns:a16="http://schemas.microsoft.com/office/drawing/2014/main" id="{D1F8A673-C4B2-BE2A-AE4A-54F91C83BA15}"/>
              </a:ext>
            </a:extLst>
          </p:cNvPr>
          <p:cNvGrpSpPr/>
          <p:nvPr userDrawn="1"/>
        </p:nvGrpSpPr>
        <p:grpSpPr>
          <a:xfrm>
            <a:off x="0" y="4184585"/>
            <a:ext cx="2767043" cy="2671139"/>
            <a:chOff x="0" y="4184585"/>
            <a:chExt cx="2767043" cy="2671139"/>
          </a:xfrm>
        </p:grpSpPr>
        <p:sp>
          <p:nvSpPr>
            <p:cNvPr id="29" name="bg object 23">
              <a:extLst>
                <a:ext uri="{FF2B5EF4-FFF2-40B4-BE49-F238E27FC236}">
                  <a16:creationId xmlns:a16="http://schemas.microsoft.com/office/drawing/2014/main" id="{EB02FD35-C5D4-A2B1-5FA6-2F5BF4B5F31A}"/>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30" name="bg object 24">
              <a:extLst>
                <a:ext uri="{FF2B5EF4-FFF2-40B4-BE49-F238E27FC236}">
                  <a16:creationId xmlns:a16="http://schemas.microsoft.com/office/drawing/2014/main" id="{83CF9F44-FF4B-9117-A635-84977F7ACFA9}"/>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31" name="bg object 25">
              <a:extLst>
                <a:ext uri="{FF2B5EF4-FFF2-40B4-BE49-F238E27FC236}">
                  <a16:creationId xmlns:a16="http://schemas.microsoft.com/office/drawing/2014/main" id="{708A0734-8EB8-74AF-CA7B-F8373995200F}"/>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32" name="bg object 26">
              <a:extLst>
                <a:ext uri="{FF2B5EF4-FFF2-40B4-BE49-F238E27FC236}">
                  <a16:creationId xmlns:a16="http://schemas.microsoft.com/office/drawing/2014/main" id="{B5F5B05C-C5BD-0B7F-1CD0-442DDF96D6AC}"/>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33" name="bg object 27">
              <a:extLst>
                <a:ext uri="{FF2B5EF4-FFF2-40B4-BE49-F238E27FC236}">
                  <a16:creationId xmlns:a16="http://schemas.microsoft.com/office/drawing/2014/main" id="{98768688-A505-4396-CB1A-F768820740F4}"/>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34" name="bg object 28">
              <a:extLst>
                <a:ext uri="{FF2B5EF4-FFF2-40B4-BE49-F238E27FC236}">
                  <a16:creationId xmlns:a16="http://schemas.microsoft.com/office/drawing/2014/main" id="{B9C668FD-4C49-C2D3-2919-E5AB3BAE42C5}"/>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35" name="bg object 29">
              <a:extLst>
                <a:ext uri="{FF2B5EF4-FFF2-40B4-BE49-F238E27FC236}">
                  <a16:creationId xmlns:a16="http://schemas.microsoft.com/office/drawing/2014/main" id="{5B47C0BC-4C64-1D48-8A72-EEDD472A85CC}"/>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36" name="bg object 30">
              <a:extLst>
                <a:ext uri="{FF2B5EF4-FFF2-40B4-BE49-F238E27FC236}">
                  <a16:creationId xmlns:a16="http://schemas.microsoft.com/office/drawing/2014/main" id="{2E6A069E-049D-307F-E70D-4EB13C56A101}"/>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37" name="bg object 31">
              <a:extLst>
                <a:ext uri="{FF2B5EF4-FFF2-40B4-BE49-F238E27FC236}">
                  <a16:creationId xmlns:a16="http://schemas.microsoft.com/office/drawing/2014/main" id="{0927C237-E24B-B295-3EB8-AE44B7B6B7EF}"/>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pic>
        <p:nvPicPr>
          <p:cNvPr id="38" name="Picture 37" descr="A picture containing text&#10;&#10;Description automatically generated">
            <a:extLst>
              <a:ext uri="{FF2B5EF4-FFF2-40B4-BE49-F238E27FC236}">
                <a16:creationId xmlns:a16="http://schemas.microsoft.com/office/drawing/2014/main" id="{AD9261BF-48BF-BA58-3DE5-78B4EB4506C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Tree>
    <p:extLst>
      <p:ext uri="{BB962C8B-B14F-4D97-AF65-F5344CB8AC3E}">
        <p14:creationId xmlns:p14="http://schemas.microsoft.com/office/powerpoint/2010/main" val="3409146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 Neon">
  <p:cSld name="Section Header - Neon">
    <p:spTree>
      <p:nvGrpSpPr>
        <p:cNvPr id="1" name="Shape 224"/>
        <p:cNvGrpSpPr/>
        <p:nvPr/>
      </p:nvGrpSpPr>
      <p:grpSpPr>
        <a:xfrm>
          <a:off x="0" y="0"/>
          <a:ext cx="0" cy="0"/>
          <a:chOff x="0" y="0"/>
          <a:chExt cx="0" cy="0"/>
        </a:xfrm>
      </p:grpSpPr>
      <p:sp>
        <p:nvSpPr>
          <p:cNvPr id="234" name="Google Shape;234;p21"/>
          <p:cNvSpPr txBox="1">
            <a:spLocks noGrp="1"/>
          </p:cNvSpPr>
          <p:nvPr>
            <p:ph type="ftr" idx="11"/>
          </p:nvPr>
        </p:nvSpPr>
        <p:spPr>
          <a:xfrm>
            <a:off x="731520" y="6114954"/>
            <a:ext cx="8924400" cy="365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40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3" name="Google Shape;243;p21"/>
          <p:cNvSpPr txBox="1">
            <a:spLocks noGrp="1"/>
          </p:cNvSpPr>
          <p:nvPr>
            <p:ph type="title"/>
          </p:nvPr>
        </p:nvSpPr>
        <p:spPr>
          <a:xfrm>
            <a:off x="737870" y="593213"/>
            <a:ext cx="8910300" cy="7521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2"/>
              </a:buClr>
              <a:buSzPts val="4400"/>
              <a:buFont typeface="Quicksand"/>
              <a:buNone/>
              <a:defRPr sz="4400">
                <a:solidFill>
                  <a:schemeClr val="lt2"/>
                </a:solidFill>
                <a:latin typeface="Quicksand"/>
                <a:ea typeface="Quicksand"/>
                <a:cs typeface="Quicksand"/>
                <a:sym typeface="Quicksan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4" name="Google Shape;244;p21"/>
          <p:cNvSpPr txBox="1">
            <a:spLocks noGrp="1"/>
          </p:cNvSpPr>
          <p:nvPr>
            <p:ph type="body" idx="1"/>
          </p:nvPr>
        </p:nvSpPr>
        <p:spPr>
          <a:xfrm>
            <a:off x="751840" y="1825625"/>
            <a:ext cx="10703100" cy="3772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2"/>
              </a:buClr>
              <a:buSzPts val="2800"/>
              <a:buFont typeface="Quicksand"/>
              <a:buNone/>
              <a:defRPr sz="2800">
                <a:solidFill>
                  <a:schemeClr val="accent3"/>
                </a:solidFill>
                <a:latin typeface="Quicksand"/>
                <a:ea typeface="Quicksand"/>
                <a:cs typeface="Quicksand"/>
                <a:sym typeface="Quicksand"/>
              </a:defRPr>
            </a:lvl1pPr>
            <a:lvl2pPr marL="914400" lvl="1" indent="-355600" algn="l" rtl="0">
              <a:lnSpc>
                <a:spcPct val="90000"/>
              </a:lnSpc>
              <a:spcBef>
                <a:spcPts val="500"/>
              </a:spcBef>
              <a:spcAft>
                <a:spcPts val="0"/>
              </a:spcAft>
              <a:buClr>
                <a:schemeClr val="lt2"/>
              </a:buClr>
              <a:buSzPts val="2000"/>
              <a:buFont typeface="Arial"/>
              <a:buChar char="•"/>
              <a:defRPr>
                <a:solidFill>
                  <a:schemeClr val="accent3"/>
                </a:solidFill>
                <a:latin typeface="Quicksand"/>
                <a:ea typeface="Quicksand"/>
                <a:cs typeface="Quicksand"/>
                <a:sym typeface="Quicksand"/>
              </a:defRPr>
            </a:lvl2pPr>
            <a:lvl3pPr marL="1371600" lvl="2" indent="-342900" algn="l" rtl="0">
              <a:lnSpc>
                <a:spcPct val="90000"/>
              </a:lnSpc>
              <a:spcBef>
                <a:spcPts val="500"/>
              </a:spcBef>
              <a:spcAft>
                <a:spcPts val="0"/>
              </a:spcAft>
              <a:buClr>
                <a:schemeClr val="lt2"/>
              </a:buClr>
              <a:buSzPts val="1800"/>
              <a:buFont typeface="NTR"/>
              <a:buChar char="-"/>
              <a:defRPr>
                <a:solidFill>
                  <a:schemeClr val="accent3"/>
                </a:solidFill>
                <a:latin typeface="Quicksand"/>
                <a:ea typeface="Quicksand"/>
                <a:cs typeface="Quicksand"/>
                <a:sym typeface="Quicksand"/>
              </a:defRPr>
            </a:lvl3pPr>
            <a:lvl4pPr marL="1828800" lvl="3" indent="-330200" algn="l" rtl="0">
              <a:lnSpc>
                <a:spcPct val="90000"/>
              </a:lnSpc>
              <a:spcBef>
                <a:spcPts val="500"/>
              </a:spcBef>
              <a:spcAft>
                <a:spcPts val="0"/>
              </a:spcAft>
              <a:buClr>
                <a:schemeClr val="lt2"/>
              </a:buClr>
              <a:buSzPts val="1600"/>
              <a:buFont typeface="Arial"/>
              <a:buChar char="•"/>
              <a:defRPr>
                <a:solidFill>
                  <a:schemeClr val="accent3"/>
                </a:solidFill>
                <a:latin typeface="Quicksand"/>
                <a:ea typeface="Quicksand"/>
                <a:cs typeface="Quicksand"/>
                <a:sym typeface="Quicksand"/>
              </a:defRPr>
            </a:lvl4pPr>
            <a:lvl5pPr marL="2286000" lvl="4" indent="-317500" algn="l" rtl="0">
              <a:lnSpc>
                <a:spcPct val="90000"/>
              </a:lnSpc>
              <a:spcBef>
                <a:spcPts val="500"/>
              </a:spcBef>
              <a:spcAft>
                <a:spcPts val="0"/>
              </a:spcAft>
              <a:buClr>
                <a:schemeClr val="lt2"/>
              </a:buClr>
              <a:buSzPts val="1400"/>
              <a:buFont typeface="NTR"/>
              <a:buChar char="-"/>
              <a:defRPr>
                <a:solidFill>
                  <a:schemeClr val="accent3"/>
                </a:solidFill>
                <a:latin typeface="Quicksand"/>
                <a:ea typeface="Quicksand"/>
                <a:cs typeface="Quicksand"/>
                <a:sym typeface="Quicksand"/>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34512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s Slide">
  <p:cSld name="1_Contents Slide">
    <p:spTree>
      <p:nvGrpSpPr>
        <p:cNvPr id="1" name="Shape 36"/>
        <p:cNvGrpSpPr/>
        <p:nvPr/>
      </p:nvGrpSpPr>
      <p:grpSpPr>
        <a:xfrm>
          <a:off x="0" y="0"/>
          <a:ext cx="0" cy="0"/>
          <a:chOff x="0" y="0"/>
          <a:chExt cx="0" cy="0"/>
        </a:xfrm>
      </p:grpSpPr>
      <p:sp>
        <p:nvSpPr>
          <p:cNvPr id="37" name="Google Shape;37;p115"/>
          <p:cNvSpPr/>
          <p:nvPr/>
        </p:nvSpPr>
        <p:spPr>
          <a:xfrm>
            <a:off x="0" y="2304"/>
            <a:ext cx="12192000" cy="6855696"/>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rgbClr val="0E5C7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8" name="Google Shape;38;p115"/>
          <p:cNvGrpSpPr/>
          <p:nvPr/>
        </p:nvGrpSpPr>
        <p:grpSpPr>
          <a:xfrm>
            <a:off x="10681097" y="5820975"/>
            <a:ext cx="651093" cy="708475"/>
            <a:chOff x="5598848" y="1620229"/>
            <a:chExt cx="2189904" cy="2382902"/>
          </a:xfrm>
        </p:grpSpPr>
        <p:pic>
          <p:nvPicPr>
            <p:cNvPr id="39" name="Google Shape;39;p115"/>
            <p:cNvPicPr preferRelativeResize="0"/>
            <p:nvPr/>
          </p:nvPicPr>
          <p:blipFill rotWithShape="1">
            <a:blip r:embed="rId2">
              <a:alphaModFix/>
            </a:blip>
            <a:srcRect/>
            <a:stretch/>
          </p:blipFill>
          <p:spPr>
            <a:xfrm>
              <a:off x="7161630" y="1899091"/>
              <a:ext cx="113817" cy="115671"/>
            </a:xfrm>
            <a:prstGeom prst="rect">
              <a:avLst/>
            </a:prstGeom>
            <a:noFill/>
            <a:ln>
              <a:noFill/>
            </a:ln>
          </p:spPr>
        </p:pic>
        <p:pic>
          <p:nvPicPr>
            <p:cNvPr id="40" name="Google Shape;40;p115"/>
            <p:cNvPicPr preferRelativeResize="0"/>
            <p:nvPr/>
          </p:nvPicPr>
          <p:blipFill rotWithShape="1">
            <a:blip r:embed="rId3">
              <a:alphaModFix/>
            </a:blip>
            <a:srcRect/>
            <a:stretch/>
          </p:blipFill>
          <p:spPr>
            <a:xfrm>
              <a:off x="5598848" y="1620229"/>
              <a:ext cx="2189904" cy="2382902"/>
            </a:xfrm>
            <a:prstGeom prst="rect">
              <a:avLst/>
            </a:prstGeom>
            <a:noFill/>
            <a:ln>
              <a:noFill/>
            </a:ln>
          </p:spPr>
        </p:pic>
        <p:pic>
          <p:nvPicPr>
            <p:cNvPr id="41" name="Google Shape;41;p115"/>
            <p:cNvPicPr preferRelativeResize="0"/>
            <p:nvPr/>
          </p:nvPicPr>
          <p:blipFill rotWithShape="1">
            <a:blip r:embed="rId4">
              <a:alphaModFix/>
            </a:blip>
            <a:srcRect/>
            <a:stretch/>
          </p:blipFill>
          <p:spPr>
            <a:xfrm>
              <a:off x="6871611" y="1669224"/>
              <a:ext cx="175945" cy="178803"/>
            </a:xfrm>
            <a:prstGeom prst="rect">
              <a:avLst/>
            </a:prstGeom>
            <a:noFill/>
            <a:ln>
              <a:noFill/>
            </a:ln>
          </p:spPr>
        </p:pic>
      </p:grpSp>
      <p:sp>
        <p:nvSpPr>
          <p:cNvPr id="42" name="Google Shape;42;p115"/>
          <p:cNvSpPr/>
          <p:nvPr/>
        </p:nvSpPr>
        <p:spPr>
          <a:xfrm>
            <a:off x="7798070" y="0"/>
            <a:ext cx="4398117" cy="4355492"/>
          </a:xfrm>
          <a:custGeom>
            <a:avLst/>
            <a:gdLst/>
            <a:ahLst/>
            <a:cxnLst/>
            <a:rect l="l" t="t" r="r" b="b"/>
            <a:pathLst>
              <a:path w="4842509" h="4803140" extrusionOk="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extrusionOk="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extrusionOk="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extrusionOk="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extrusionOk="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extrusionOk="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extrusionOk="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extrusionOk="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extrusionOk="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extrusionOk="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extrusionOk="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extrusionOk="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extrusionOk="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extrusionOk="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extrusionOk="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3" name="Google Shape;43;p115"/>
          <p:cNvGrpSpPr/>
          <p:nvPr/>
        </p:nvGrpSpPr>
        <p:grpSpPr>
          <a:xfrm>
            <a:off x="0" y="4184585"/>
            <a:ext cx="2767043" cy="2671139"/>
            <a:chOff x="0" y="4184585"/>
            <a:chExt cx="2767043" cy="2671139"/>
          </a:xfrm>
        </p:grpSpPr>
        <p:sp>
          <p:nvSpPr>
            <p:cNvPr id="44" name="Google Shape;44;p115"/>
            <p:cNvSpPr/>
            <p:nvPr/>
          </p:nvSpPr>
          <p:spPr>
            <a:xfrm>
              <a:off x="112905" y="6434855"/>
              <a:ext cx="625748" cy="229752"/>
            </a:xfrm>
            <a:custGeom>
              <a:avLst/>
              <a:gdLst/>
              <a:ahLst/>
              <a:cxnLst/>
              <a:rect l="l" t="t" r="r" b="b"/>
              <a:pathLst>
                <a:path w="688975" h="253365" extrusionOk="0">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115"/>
            <p:cNvSpPr/>
            <p:nvPr/>
          </p:nvSpPr>
          <p:spPr>
            <a:xfrm>
              <a:off x="859747" y="5805431"/>
              <a:ext cx="827026" cy="1050293"/>
            </a:xfrm>
            <a:custGeom>
              <a:avLst/>
              <a:gdLst/>
              <a:ahLst/>
              <a:cxnLst/>
              <a:rect l="l" t="t" r="r" b="b"/>
              <a:pathLst>
                <a:path w="910589" h="1158240" extrusionOk="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46;p115"/>
            <p:cNvSpPr/>
            <p:nvPr/>
          </p:nvSpPr>
          <p:spPr>
            <a:xfrm>
              <a:off x="465830" y="5649760"/>
              <a:ext cx="347766" cy="352401"/>
            </a:xfrm>
            <a:custGeom>
              <a:avLst/>
              <a:gdLst/>
              <a:ahLst/>
              <a:cxnLst/>
              <a:rect l="l" t="t" r="r" b="b"/>
              <a:pathLst>
                <a:path w="382905" h="388620" extrusionOk="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47;p115"/>
            <p:cNvSpPr/>
            <p:nvPr/>
          </p:nvSpPr>
          <p:spPr>
            <a:xfrm>
              <a:off x="1538145" y="5485645"/>
              <a:ext cx="347766" cy="352401"/>
            </a:xfrm>
            <a:custGeom>
              <a:avLst/>
              <a:gdLst/>
              <a:ahLst/>
              <a:cxnLst/>
              <a:rect l="l" t="t" r="r" b="b"/>
              <a:pathLst>
                <a:path w="382905" h="388620" extrusionOk="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115"/>
            <p:cNvSpPr/>
            <p:nvPr/>
          </p:nvSpPr>
          <p:spPr>
            <a:xfrm>
              <a:off x="1413231" y="4884901"/>
              <a:ext cx="347766" cy="352401"/>
            </a:xfrm>
            <a:custGeom>
              <a:avLst/>
              <a:gdLst/>
              <a:ahLst/>
              <a:cxnLst/>
              <a:rect l="l" t="t" r="r" b="b"/>
              <a:pathLst>
                <a:path w="382905" h="388620" extrusionOk="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49;p115"/>
            <p:cNvSpPr/>
            <p:nvPr/>
          </p:nvSpPr>
          <p:spPr>
            <a:xfrm>
              <a:off x="745586" y="5027755"/>
              <a:ext cx="416397" cy="422651"/>
            </a:xfrm>
            <a:custGeom>
              <a:avLst/>
              <a:gdLst/>
              <a:ahLst/>
              <a:cxnLst/>
              <a:rect l="l" t="t" r="r" b="b"/>
              <a:pathLst>
                <a:path w="458469" h="466089" extrusionOk="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115"/>
            <p:cNvSpPr/>
            <p:nvPr/>
          </p:nvSpPr>
          <p:spPr>
            <a:xfrm>
              <a:off x="2123992" y="5971316"/>
              <a:ext cx="643051" cy="652403"/>
            </a:xfrm>
            <a:custGeom>
              <a:avLst/>
              <a:gdLst/>
              <a:ahLst/>
              <a:cxnLst/>
              <a:rect l="l" t="t" r="r" b="b"/>
              <a:pathLst>
                <a:path w="708025" h="719454" extrusionOk="0">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115"/>
            <p:cNvSpPr/>
            <p:nvPr/>
          </p:nvSpPr>
          <p:spPr>
            <a:xfrm>
              <a:off x="528270" y="4184585"/>
              <a:ext cx="536933" cy="545300"/>
            </a:xfrm>
            <a:custGeom>
              <a:avLst/>
              <a:gdLst/>
              <a:ahLst/>
              <a:cxnLst/>
              <a:rect l="l" t="t" r="r" b="b"/>
              <a:pathLst>
                <a:path w="591185" h="601345" extrusionOk="0">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115"/>
            <p:cNvSpPr/>
            <p:nvPr/>
          </p:nvSpPr>
          <p:spPr>
            <a:xfrm>
              <a:off x="0" y="4190048"/>
              <a:ext cx="326428" cy="1775824"/>
            </a:xfrm>
            <a:custGeom>
              <a:avLst/>
              <a:gdLst/>
              <a:ahLst/>
              <a:cxnLst/>
              <a:rect l="l" t="t" r="r" b="b"/>
              <a:pathLst>
                <a:path w="359410" h="1958340" extrusionOk="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3" name="Google Shape;53;p115"/>
          <p:cNvSpPr txBox="1">
            <a:spLocks noGrp="1"/>
          </p:cNvSpPr>
          <p:nvPr>
            <p:ph type="ftr" idx="11"/>
          </p:nvPr>
        </p:nvSpPr>
        <p:spPr>
          <a:xfrm>
            <a:off x="777696" y="6114954"/>
            <a:ext cx="887821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5"/>
          <p:cNvSpPr txBox="1">
            <a:spLocks noGrp="1"/>
          </p:cNvSpPr>
          <p:nvPr>
            <p:ph type="title"/>
          </p:nvPr>
        </p:nvSpPr>
        <p:spPr>
          <a:xfrm>
            <a:off x="738653" y="365125"/>
            <a:ext cx="854758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400"/>
              <a:buFont typeface="Quicksand"/>
              <a:buNone/>
              <a:defRPr sz="4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5" name="Google Shape;55;p115" descr="A picture containing text&#10;&#10;Description automatically generated"/>
          <p:cNvPicPr preferRelativeResize="0"/>
          <p:nvPr/>
        </p:nvPicPr>
        <p:blipFill rotWithShape="1">
          <a:blip r:embed="rId5">
            <a:alphaModFix/>
          </a:blip>
          <a:srcRect/>
          <a:stretch/>
        </p:blipFill>
        <p:spPr>
          <a:xfrm>
            <a:off x="10558512" y="5755005"/>
            <a:ext cx="887325" cy="866809"/>
          </a:xfrm>
          <a:prstGeom prst="rect">
            <a:avLst/>
          </a:prstGeom>
          <a:noFill/>
          <a:ln>
            <a:noFill/>
          </a:ln>
        </p:spPr>
      </p:pic>
      <p:sp>
        <p:nvSpPr>
          <p:cNvPr id="56" name="Google Shape;56;p115"/>
          <p:cNvSpPr txBox="1">
            <a:spLocks noGrp="1"/>
          </p:cNvSpPr>
          <p:nvPr>
            <p:ph type="body" idx="1"/>
          </p:nvPr>
        </p:nvSpPr>
        <p:spPr>
          <a:xfrm>
            <a:off x="751840" y="1825625"/>
            <a:ext cx="8536539" cy="3772535"/>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2"/>
              </a:buClr>
              <a:buSzPts val="2200"/>
              <a:buFont typeface="Arial"/>
              <a:buChar char="•"/>
              <a:defRPr>
                <a:solidFill>
                  <a:schemeClr val="lt1"/>
                </a:solidFill>
                <a:latin typeface="Quicksand"/>
                <a:ea typeface="Quicksand"/>
                <a:cs typeface="Quicksand"/>
                <a:sym typeface="Quicksand"/>
              </a:defRPr>
            </a:lvl1pPr>
            <a:lvl2pPr marL="914400" lvl="1" indent="-355600" algn="l">
              <a:lnSpc>
                <a:spcPct val="90000"/>
              </a:lnSpc>
              <a:spcBef>
                <a:spcPts val="500"/>
              </a:spcBef>
              <a:spcAft>
                <a:spcPts val="0"/>
              </a:spcAft>
              <a:buClr>
                <a:schemeClr val="dk2"/>
              </a:buClr>
              <a:buSzPts val="2000"/>
              <a:buFont typeface="NTR"/>
              <a:buChar char="-"/>
              <a:defRPr>
                <a:solidFill>
                  <a:schemeClr val="lt1"/>
                </a:solidFill>
                <a:latin typeface="Quicksand"/>
                <a:ea typeface="Quicksand"/>
                <a:cs typeface="Quicksand"/>
                <a:sym typeface="Quicksand"/>
              </a:defRPr>
            </a:lvl2pPr>
            <a:lvl3pPr marL="1371600" lvl="2" indent="-342900" algn="l">
              <a:lnSpc>
                <a:spcPct val="90000"/>
              </a:lnSpc>
              <a:spcBef>
                <a:spcPts val="500"/>
              </a:spcBef>
              <a:spcAft>
                <a:spcPts val="0"/>
              </a:spcAft>
              <a:buClr>
                <a:schemeClr val="dk2"/>
              </a:buClr>
              <a:buSzPts val="1800"/>
              <a:buFont typeface="Arial"/>
              <a:buChar char="•"/>
              <a:defRPr>
                <a:solidFill>
                  <a:schemeClr val="lt1"/>
                </a:solidFill>
                <a:latin typeface="Quicksand"/>
                <a:ea typeface="Quicksand"/>
                <a:cs typeface="Quicksand"/>
                <a:sym typeface="Quicksand"/>
              </a:defRPr>
            </a:lvl3pPr>
            <a:lvl4pPr marL="1828800" lvl="3" indent="-330200" algn="l">
              <a:lnSpc>
                <a:spcPct val="90000"/>
              </a:lnSpc>
              <a:spcBef>
                <a:spcPts val="500"/>
              </a:spcBef>
              <a:spcAft>
                <a:spcPts val="0"/>
              </a:spcAft>
              <a:buClr>
                <a:schemeClr val="dk2"/>
              </a:buClr>
              <a:buSzPts val="1600"/>
              <a:buFont typeface="NTR"/>
              <a:buChar char="-"/>
              <a:defRPr>
                <a:solidFill>
                  <a:schemeClr val="lt1"/>
                </a:solidFill>
                <a:latin typeface="Quicksand"/>
                <a:ea typeface="Quicksand"/>
                <a:cs typeface="Quicksand"/>
                <a:sym typeface="Quicksand"/>
              </a:defRPr>
            </a:lvl4pPr>
            <a:lvl5pPr marL="2286000" lvl="4" indent="-317500" algn="l">
              <a:lnSpc>
                <a:spcPct val="90000"/>
              </a:lnSpc>
              <a:spcBef>
                <a:spcPts val="500"/>
              </a:spcBef>
              <a:spcAft>
                <a:spcPts val="0"/>
              </a:spcAft>
              <a:buClr>
                <a:schemeClr val="dk2"/>
              </a:buClr>
              <a:buSzPts val="1400"/>
              <a:buFont typeface="Arial"/>
              <a:buChar char="•"/>
              <a:defRPr>
                <a:solidFill>
                  <a:schemeClr val="lt1"/>
                </a:solidFill>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89162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 Neon">
  <p:cSld name="Section Header - Neon">
    <p:spTree>
      <p:nvGrpSpPr>
        <p:cNvPr id="1" name="Shape 36"/>
        <p:cNvGrpSpPr/>
        <p:nvPr/>
      </p:nvGrpSpPr>
      <p:grpSpPr>
        <a:xfrm>
          <a:off x="0" y="0"/>
          <a:ext cx="0" cy="0"/>
          <a:chOff x="0" y="0"/>
          <a:chExt cx="0" cy="0"/>
        </a:xfrm>
      </p:grpSpPr>
      <p:sp>
        <p:nvSpPr>
          <p:cNvPr id="37" name="Google Shape;37;p33"/>
          <p:cNvSpPr/>
          <p:nvPr/>
        </p:nvSpPr>
        <p:spPr>
          <a:xfrm>
            <a:off x="0" y="0"/>
            <a:ext cx="12192000" cy="6855696"/>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chemeClr val="dk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38" name="Google Shape;38;p33"/>
          <p:cNvSpPr/>
          <p:nvPr/>
        </p:nvSpPr>
        <p:spPr>
          <a:xfrm>
            <a:off x="8454618" y="-21266"/>
            <a:ext cx="4391193" cy="4363554"/>
          </a:xfrm>
          <a:custGeom>
            <a:avLst/>
            <a:gdLst/>
            <a:ahLst/>
            <a:cxnLst/>
            <a:rect l="l" t="t" r="r" b="b"/>
            <a:pathLst>
              <a:path w="4842509" h="4812030" extrusionOk="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extrusionOk="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extrusionOk="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extrusionOk="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extrusionOk="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extrusionOk="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extrusionOk="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extrusionOk="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extrusionOk="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extrusionOk="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extrusionOk="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extrusionOk="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extrusionOk="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extrusionOk="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extrusionOk="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9" name="Google Shape;39;p33"/>
          <p:cNvGrpSpPr/>
          <p:nvPr/>
        </p:nvGrpSpPr>
        <p:grpSpPr>
          <a:xfrm>
            <a:off x="391375" y="5191214"/>
            <a:ext cx="2957963" cy="1664692"/>
            <a:chOff x="391375" y="5191214"/>
            <a:chExt cx="2957963" cy="1664692"/>
          </a:xfrm>
        </p:grpSpPr>
        <p:sp>
          <p:nvSpPr>
            <p:cNvPr id="40" name="Google Shape;40;p33"/>
            <p:cNvSpPr/>
            <p:nvPr/>
          </p:nvSpPr>
          <p:spPr>
            <a:xfrm>
              <a:off x="1985572" y="6805678"/>
              <a:ext cx="238965" cy="50095"/>
            </a:xfrm>
            <a:custGeom>
              <a:avLst/>
              <a:gdLst/>
              <a:ahLst/>
              <a:cxnLst/>
              <a:rect l="l" t="t" r="r" b="b"/>
              <a:pathLst>
                <a:path w="263525" h="55245" extrusionOk="0">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33"/>
            <p:cNvSpPr/>
            <p:nvPr/>
          </p:nvSpPr>
          <p:spPr>
            <a:xfrm>
              <a:off x="3002119" y="6641559"/>
              <a:ext cx="347219" cy="214205"/>
            </a:xfrm>
            <a:custGeom>
              <a:avLst/>
              <a:gdLst/>
              <a:ahLst/>
              <a:cxnLst/>
              <a:rect l="l" t="t" r="r" b="b"/>
              <a:pathLst>
                <a:path w="382904" h="236220" extrusionOk="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33"/>
            <p:cNvSpPr/>
            <p:nvPr/>
          </p:nvSpPr>
          <p:spPr>
            <a:xfrm>
              <a:off x="2877401" y="6040817"/>
              <a:ext cx="347219" cy="352401"/>
            </a:xfrm>
            <a:custGeom>
              <a:avLst/>
              <a:gdLst/>
              <a:ahLst/>
              <a:cxnLst/>
              <a:rect l="l" t="t" r="r" b="b"/>
              <a:pathLst>
                <a:path w="382904" h="388620" extrusionOk="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33"/>
            <p:cNvSpPr/>
            <p:nvPr/>
          </p:nvSpPr>
          <p:spPr>
            <a:xfrm>
              <a:off x="2210807" y="6183673"/>
              <a:ext cx="415741" cy="422651"/>
            </a:xfrm>
            <a:custGeom>
              <a:avLst/>
              <a:gdLst/>
              <a:ahLst/>
              <a:cxnLst/>
              <a:rect l="l" t="t" r="r" b="b"/>
              <a:pathLst>
                <a:path w="458469" h="466090" extrusionOk="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 name="Google Shape;44;p33"/>
            <p:cNvSpPr/>
            <p:nvPr/>
          </p:nvSpPr>
          <p:spPr>
            <a:xfrm>
              <a:off x="1993834" y="5340502"/>
              <a:ext cx="536087" cy="545300"/>
            </a:xfrm>
            <a:custGeom>
              <a:avLst/>
              <a:gdLst/>
              <a:ahLst/>
              <a:cxnLst/>
              <a:rect l="l" t="t" r="r" b="b"/>
              <a:pathLst>
                <a:path w="591185" h="601345" extrusionOk="0">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 name="Google Shape;45;p33"/>
            <p:cNvSpPr/>
            <p:nvPr/>
          </p:nvSpPr>
          <p:spPr>
            <a:xfrm>
              <a:off x="391375" y="5191214"/>
              <a:ext cx="1400967" cy="1664692"/>
            </a:xfrm>
            <a:custGeom>
              <a:avLst/>
              <a:gdLst/>
              <a:ahLst/>
              <a:cxnLst/>
              <a:rect l="l" t="t" r="r" b="b"/>
              <a:pathLst>
                <a:path w="1544955" h="1835784" extrusionOk="0">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6" name="Google Shape;46;p33"/>
          <p:cNvSpPr txBox="1">
            <a:spLocks noGrp="1"/>
          </p:cNvSpPr>
          <p:nvPr>
            <p:ph type="ftr" idx="11"/>
          </p:nvPr>
        </p:nvSpPr>
        <p:spPr>
          <a:xfrm>
            <a:off x="731520" y="6114954"/>
            <a:ext cx="8924387"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7" name="Google Shape;47;p33"/>
          <p:cNvGrpSpPr/>
          <p:nvPr/>
        </p:nvGrpSpPr>
        <p:grpSpPr>
          <a:xfrm>
            <a:off x="10681097" y="5820975"/>
            <a:ext cx="651093" cy="708475"/>
            <a:chOff x="5598848" y="1620229"/>
            <a:chExt cx="2189904" cy="2382902"/>
          </a:xfrm>
        </p:grpSpPr>
        <p:pic>
          <p:nvPicPr>
            <p:cNvPr id="48" name="Google Shape;48;p33"/>
            <p:cNvPicPr preferRelativeResize="0"/>
            <p:nvPr/>
          </p:nvPicPr>
          <p:blipFill rotWithShape="1">
            <a:blip r:embed="rId2">
              <a:alphaModFix/>
            </a:blip>
            <a:srcRect/>
            <a:stretch/>
          </p:blipFill>
          <p:spPr>
            <a:xfrm>
              <a:off x="7161630" y="1899091"/>
              <a:ext cx="113817" cy="115671"/>
            </a:xfrm>
            <a:prstGeom prst="rect">
              <a:avLst/>
            </a:prstGeom>
            <a:noFill/>
            <a:ln>
              <a:noFill/>
            </a:ln>
          </p:spPr>
        </p:pic>
        <p:pic>
          <p:nvPicPr>
            <p:cNvPr id="49" name="Google Shape;49;p33"/>
            <p:cNvPicPr preferRelativeResize="0"/>
            <p:nvPr/>
          </p:nvPicPr>
          <p:blipFill rotWithShape="1">
            <a:blip r:embed="rId3">
              <a:alphaModFix/>
            </a:blip>
            <a:srcRect/>
            <a:stretch/>
          </p:blipFill>
          <p:spPr>
            <a:xfrm>
              <a:off x="5598848" y="1620229"/>
              <a:ext cx="2189904" cy="2382902"/>
            </a:xfrm>
            <a:prstGeom prst="rect">
              <a:avLst/>
            </a:prstGeom>
            <a:noFill/>
            <a:ln>
              <a:noFill/>
            </a:ln>
          </p:spPr>
        </p:pic>
        <p:pic>
          <p:nvPicPr>
            <p:cNvPr id="50" name="Google Shape;50;p33"/>
            <p:cNvPicPr preferRelativeResize="0"/>
            <p:nvPr/>
          </p:nvPicPr>
          <p:blipFill rotWithShape="1">
            <a:blip r:embed="rId4">
              <a:alphaModFix/>
            </a:blip>
            <a:srcRect/>
            <a:stretch/>
          </p:blipFill>
          <p:spPr>
            <a:xfrm>
              <a:off x="6871611" y="1669224"/>
              <a:ext cx="175945" cy="178803"/>
            </a:xfrm>
            <a:prstGeom prst="rect">
              <a:avLst/>
            </a:prstGeom>
            <a:noFill/>
            <a:ln>
              <a:noFill/>
            </a:ln>
          </p:spPr>
        </p:pic>
      </p:grpSp>
      <p:sp>
        <p:nvSpPr>
          <p:cNvPr id="51" name="Google Shape;51;p33"/>
          <p:cNvSpPr/>
          <p:nvPr/>
        </p:nvSpPr>
        <p:spPr>
          <a:xfrm rot="10800000">
            <a:off x="-308147" y="5862122"/>
            <a:ext cx="562114" cy="584428"/>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33"/>
          <p:cNvSpPr/>
          <p:nvPr/>
        </p:nvSpPr>
        <p:spPr>
          <a:xfrm rot="10800000">
            <a:off x="-650" y="6776735"/>
            <a:ext cx="360745" cy="375065"/>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3"/>
          <p:cNvSpPr/>
          <p:nvPr/>
        </p:nvSpPr>
        <p:spPr>
          <a:xfrm rot="10800000">
            <a:off x="8761227" y="264563"/>
            <a:ext cx="262322" cy="272735"/>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33"/>
          <p:cNvSpPr/>
          <p:nvPr/>
        </p:nvSpPr>
        <p:spPr>
          <a:xfrm rot="10800000">
            <a:off x="8268251" y="-287815"/>
            <a:ext cx="492976" cy="512545"/>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33"/>
          <p:cNvSpPr txBox="1">
            <a:spLocks noGrp="1"/>
          </p:cNvSpPr>
          <p:nvPr>
            <p:ph type="title"/>
          </p:nvPr>
        </p:nvSpPr>
        <p:spPr>
          <a:xfrm>
            <a:off x="737870" y="593213"/>
            <a:ext cx="8910320" cy="75210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400"/>
              <a:buFont typeface="Quicksand"/>
              <a:buNone/>
              <a:defRPr sz="4400">
                <a:solidFill>
                  <a:schemeClr val="lt2"/>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Font typeface="Quicksand"/>
              <a:buNone/>
              <a:defRPr sz="2800">
                <a:solidFill>
                  <a:schemeClr val="accent3"/>
                </a:solidFill>
                <a:latin typeface="Quicksand"/>
                <a:ea typeface="Quicksand"/>
                <a:cs typeface="Quicksand"/>
                <a:sym typeface="Quicksand"/>
              </a:defRPr>
            </a:lvl1pPr>
            <a:lvl2pPr marL="914400" lvl="1" indent="-355600" algn="l">
              <a:lnSpc>
                <a:spcPct val="90000"/>
              </a:lnSpc>
              <a:spcBef>
                <a:spcPts val="500"/>
              </a:spcBef>
              <a:spcAft>
                <a:spcPts val="0"/>
              </a:spcAft>
              <a:buClr>
                <a:schemeClr val="lt2"/>
              </a:buClr>
              <a:buSzPts val="2000"/>
              <a:buFont typeface="Arial"/>
              <a:buChar char="•"/>
              <a:defRPr>
                <a:solidFill>
                  <a:schemeClr val="accent3"/>
                </a:solidFill>
                <a:latin typeface="Quicksand"/>
                <a:ea typeface="Quicksand"/>
                <a:cs typeface="Quicksand"/>
                <a:sym typeface="Quicksand"/>
              </a:defRPr>
            </a:lvl2pPr>
            <a:lvl3pPr marL="1371600" lvl="2" indent="-342900" algn="l">
              <a:lnSpc>
                <a:spcPct val="90000"/>
              </a:lnSpc>
              <a:spcBef>
                <a:spcPts val="500"/>
              </a:spcBef>
              <a:spcAft>
                <a:spcPts val="0"/>
              </a:spcAft>
              <a:buClr>
                <a:schemeClr val="lt2"/>
              </a:buClr>
              <a:buSzPts val="1800"/>
              <a:buFont typeface="NTR"/>
              <a:buChar char="-"/>
              <a:defRPr>
                <a:solidFill>
                  <a:schemeClr val="accent3"/>
                </a:solidFill>
                <a:latin typeface="Quicksand"/>
                <a:ea typeface="Quicksand"/>
                <a:cs typeface="Quicksand"/>
                <a:sym typeface="Quicksand"/>
              </a:defRPr>
            </a:lvl3pPr>
            <a:lvl4pPr marL="1828800" lvl="3" indent="-330200" algn="l">
              <a:lnSpc>
                <a:spcPct val="90000"/>
              </a:lnSpc>
              <a:spcBef>
                <a:spcPts val="500"/>
              </a:spcBef>
              <a:spcAft>
                <a:spcPts val="0"/>
              </a:spcAft>
              <a:buClr>
                <a:schemeClr val="lt2"/>
              </a:buClr>
              <a:buSzPts val="1600"/>
              <a:buFont typeface="Arial"/>
              <a:buChar char="•"/>
              <a:defRPr>
                <a:solidFill>
                  <a:schemeClr val="accent3"/>
                </a:solidFill>
                <a:latin typeface="Quicksand"/>
                <a:ea typeface="Quicksand"/>
                <a:cs typeface="Quicksand"/>
                <a:sym typeface="Quicksand"/>
              </a:defRPr>
            </a:lvl4pPr>
            <a:lvl5pPr marL="2286000" lvl="4" indent="-317500" algn="l">
              <a:lnSpc>
                <a:spcPct val="90000"/>
              </a:lnSpc>
              <a:spcBef>
                <a:spcPts val="500"/>
              </a:spcBef>
              <a:spcAft>
                <a:spcPts val="0"/>
              </a:spcAft>
              <a:buClr>
                <a:schemeClr val="lt2"/>
              </a:buClr>
              <a:buSzPts val="1400"/>
              <a:buFont typeface="NTR"/>
              <a:buChar char="-"/>
              <a:defRPr>
                <a:solidFill>
                  <a:schemeClr val="accent3"/>
                </a:solidFill>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542505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36"/>
          <p:cNvSpPr txBox="1">
            <a:spLocks noGrp="1"/>
          </p:cNvSpPr>
          <p:nvPr>
            <p:ph type="ftr" idx="11"/>
          </p:nvPr>
        </p:nvSpPr>
        <p:spPr>
          <a:xfrm>
            <a:off x="741680" y="6311900"/>
            <a:ext cx="890016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51342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 Purple" type="secHead">
  <p:cSld name="Section Header - Purple">
    <p:spTree>
      <p:nvGrpSpPr>
        <p:cNvPr id="1" name="Shape 59"/>
        <p:cNvGrpSpPr/>
        <p:nvPr/>
      </p:nvGrpSpPr>
      <p:grpSpPr>
        <a:xfrm>
          <a:off x="0" y="0"/>
          <a:ext cx="0" cy="0"/>
          <a:chOff x="0" y="0"/>
          <a:chExt cx="0" cy="0"/>
        </a:xfrm>
      </p:grpSpPr>
      <p:sp>
        <p:nvSpPr>
          <p:cNvPr id="60" name="Google Shape;60;p35"/>
          <p:cNvSpPr/>
          <p:nvPr/>
        </p:nvSpPr>
        <p:spPr>
          <a:xfrm>
            <a:off x="0" y="-4957"/>
            <a:ext cx="12197847" cy="6908925"/>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61" name="Google Shape;61;p35"/>
          <p:cNvSpPr/>
          <p:nvPr/>
        </p:nvSpPr>
        <p:spPr>
          <a:xfrm rot="10800000">
            <a:off x="11287374" y="7555196"/>
            <a:ext cx="371988" cy="386441"/>
          </a:xfrm>
          <a:custGeom>
            <a:avLst/>
            <a:gdLst/>
            <a:ahLst/>
            <a:cxnLst/>
            <a:rect l="l" t="t" r="r" b="b"/>
            <a:pathLst>
              <a:path w="382905" h="388619" extrusionOk="0">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5"/>
          <p:cNvSpPr/>
          <p:nvPr/>
        </p:nvSpPr>
        <p:spPr>
          <a:xfrm rot="10800000">
            <a:off x="10724100" y="6405519"/>
            <a:ext cx="313382" cy="325822"/>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3" name="Google Shape;63;p35" descr="A picture containing text&#10;&#10;Description automatically generated"/>
          <p:cNvPicPr preferRelativeResize="0"/>
          <p:nvPr/>
        </p:nvPicPr>
        <p:blipFill rotWithShape="1">
          <a:blip r:embed="rId2">
            <a:alphaModFix/>
          </a:blip>
          <a:srcRect/>
          <a:stretch/>
        </p:blipFill>
        <p:spPr>
          <a:xfrm>
            <a:off x="10558512" y="5755005"/>
            <a:ext cx="887325" cy="866809"/>
          </a:xfrm>
          <a:prstGeom prst="rect">
            <a:avLst/>
          </a:prstGeom>
          <a:noFill/>
          <a:ln>
            <a:noFill/>
          </a:ln>
        </p:spPr>
      </p:pic>
      <p:sp>
        <p:nvSpPr>
          <p:cNvPr id="64" name="Google Shape;64;p35"/>
          <p:cNvSpPr txBox="1">
            <a:spLocks noGrp="1"/>
          </p:cNvSpPr>
          <p:nvPr>
            <p:ph type="ftr" idx="11"/>
          </p:nvPr>
        </p:nvSpPr>
        <p:spPr>
          <a:xfrm>
            <a:off x="746163" y="6114954"/>
            <a:ext cx="8909745"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5"/>
          <p:cNvSpPr/>
          <p:nvPr/>
        </p:nvSpPr>
        <p:spPr>
          <a:xfrm>
            <a:off x="9598" y="0"/>
            <a:ext cx="3603472" cy="4812692"/>
          </a:xfrm>
          <a:custGeom>
            <a:avLst/>
            <a:gdLst/>
            <a:ahLst/>
            <a:cxnLst/>
            <a:rect l="l" t="t" r="r" b="b"/>
            <a:pathLst>
              <a:path w="3973829" h="5307330" extrusionOk="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extrusionOk="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extrusionOk="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extrusionOk="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extrusionOk="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extrusionOk="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extrusionOk="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extrusionOk="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extrusionOk="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extrusionOk="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extrusionOk="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extrusionOk="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extrusionOk="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extrusionOk="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extrusionOk="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extrusionOk="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5"/>
          <p:cNvSpPr txBox="1">
            <a:spLocks noGrp="1"/>
          </p:cNvSpPr>
          <p:nvPr>
            <p:ph type="body" idx="1"/>
          </p:nvPr>
        </p:nvSpPr>
        <p:spPr>
          <a:xfrm>
            <a:off x="2042757" y="1766139"/>
            <a:ext cx="9282430" cy="333764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800"/>
              <a:buFont typeface="Quicksand"/>
              <a:buNone/>
              <a:defRPr sz="2800">
                <a:solidFill>
                  <a:schemeClr val="lt1"/>
                </a:solidFill>
                <a:latin typeface="Quicksand"/>
                <a:ea typeface="Quicksand"/>
                <a:cs typeface="Quicksand"/>
                <a:sym typeface="Quicksand"/>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 name="Google Shape;67;p35"/>
          <p:cNvSpPr txBox="1">
            <a:spLocks noGrp="1"/>
          </p:cNvSpPr>
          <p:nvPr>
            <p:ph type="title"/>
          </p:nvPr>
        </p:nvSpPr>
        <p:spPr>
          <a:xfrm>
            <a:off x="2049107" y="476581"/>
            <a:ext cx="9282430" cy="75210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2"/>
              </a:buClr>
              <a:buSzPts val="4400"/>
              <a:buFont typeface="Quicksand"/>
              <a:buNone/>
              <a:defRPr sz="4400">
                <a:solidFill>
                  <a:schemeClr val="dk2"/>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8" name="Google Shape;68;p35"/>
          <p:cNvGrpSpPr/>
          <p:nvPr/>
        </p:nvGrpSpPr>
        <p:grpSpPr>
          <a:xfrm>
            <a:off x="9738785" y="5200448"/>
            <a:ext cx="2447458" cy="1655479"/>
            <a:chOff x="9738785" y="5200448"/>
            <a:chExt cx="2447458" cy="1655479"/>
          </a:xfrm>
        </p:grpSpPr>
        <p:sp>
          <p:nvSpPr>
            <p:cNvPr id="69" name="Google Shape;69;p35"/>
            <p:cNvSpPr/>
            <p:nvPr/>
          </p:nvSpPr>
          <p:spPr>
            <a:xfrm>
              <a:off x="11776260" y="5200448"/>
              <a:ext cx="409983" cy="1655479"/>
            </a:xfrm>
            <a:custGeom>
              <a:avLst/>
              <a:gdLst/>
              <a:ahLst/>
              <a:cxnLst/>
              <a:rect l="l" t="t" r="r" b="b"/>
              <a:pathLst>
                <a:path w="452119" h="1825625" extrusionOk="0">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extrusionOk="0">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extrusionOk="0">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extrusionOk="0">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5"/>
            <p:cNvSpPr/>
            <p:nvPr/>
          </p:nvSpPr>
          <p:spPr>
            <a:xfrm>
              <a:off x="11026069" y="6723987"/>
              <a:ext cx="393860" cy="131862"/>
            </a:xfrm>
            <a:custGeom>
              <a:avLst/>
              <a:gdLst/>
              <a:ahLst/>
              <a:cxnLst/>
              <a:rect l="l" t="t" r="r" b="b"/>
              <a:pathLst>
                <a:path w="434340" h="145415" extrusionOk="0">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5"/>
            <p:cNvSpPr/>
            <p:nvPr/>
          </p:nvSpPr>
          <p:spPr>
            <a:xfrm>
              <a:off x="11333372" y="6158589"/>
              <a:ext cx="324186" cy="329368"/>
            </a:xfrm>
            <a:custGeom>
              <a:avLst/>
              <a:gdLst/>
              <a:ahLst/>
              <a:cxnLst/>
              <a:rect l="l" t="t" r="r" b="b"/>
              <a:pathLst>
                <a:path w="357504" h="363220" extrusionOk="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5"/>
            <p:cNvSpPr/>
            <p:nvPr/>
          </p:nvSpPr>
          <p:spPr>
            <a:xfrm>
              <a:off x="9738785" y="6661239"/>
              <a:ext cx="593093" cy="194626"/>
            </a:xfrm>
            <a:custGeom>
              <a:avLst/>
              <a:gdLst/>
              <a:ahLst/>
              <a:cxnLst/>
              <a:rect l="l" t="t" r="r" b="b"/>
              <a:pathLst>
                <a:path w="654050" h="214629" extrusionOk="0">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3" name="Google Shape;73;p35"/>
          <p:cNvSpPr/>
          <p:nvPr/>
        </p:nvSpPr>
        <p:spPr>
          <a:xfrm rot="10800000">
            <a:off x="11050480" y="5292007"/>
            <a:ext cx="562114" cy="584428"/>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8784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ation Slide - Blue">
  <p:cSld name="Quotation Slide - Blue">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714520" y="365125"/>
            <a:ext cx="6475989" cy="43554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400"/>
              <a:buFont typeface="Quicksand"/>
              <a:buNone/>
              <a:defRPr sz="44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a:off x="714520" y="4862945"/>
            <a:ext cx="6475989" cy="491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Font typeface="Quicksand Medium"/>
              <a:buNone/>
              <a:defRPr sz="2000" b="0">
                <a:solidFill>
                  <a:schemeClr val="l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54"/>
          <p:cNvSpPr txBox="1">
            <a:spLocks noGrp="1"/>
          </p:cNvSpPr>
          <p:nvPr>
            <p:ph type="ftr" idx="11"/>
          </p:nvPr>
        </p:nvSpPr>
        <p:spPr>
          <a:xfrm>
            <a:off x="746347" y="6127750"/>
            <a:ext cx="892732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p:nvPr/>
        </p:nvSpPr>
        <p:spPr>
          <a:xfrm>
            <a:off x="7805550" y="0"/>
            <a:ext cx="4391193" cy="4355492"/>
          </a:xfrm>
          <a:custGeom>
            <a:avLst/>
            <a:gdLst/>
            <a:ahLst/>
            <a:cxnLst/>
            <a:rect l="l" t="t" r="r" b="b"/>
            <a:pathLst>
              <a:path w="4842509" h="4803140" extrusionOk="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extrusionOk="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extrusionOk="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extrusionOk="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extrusionOk="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extrusionOk="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extrusionOk="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extrusionOk="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extrusionOk="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extrusionOk="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extrusionOk="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extrusionOk="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extrusionOk="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extrusionOk="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extrusionOk="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673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 Purple">
  <p:cSld name="Title and Content - Purple">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Quicksand"/>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4"/>
          <p:cNvSpPr txBox="1">
            <a:spLocks noGrp="1"/>
          </p:cNvSpPr>
          <p:nvPr>
            <p:ph type="ftr" idx="11"/>
          </p:nvPr>
        </p:nvSpPr>
        <p:spPr>
          <a:xfrm>
            <a:off x="751840" y="6114954"/>
            <a:ext cx="8904068"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Font typeface="Quicksand"/>
              <a:buNone/>
              <a:defRPr>
                <a:latin typeface="Quicksand"/>
                <a:ea typeface="Quicksand"/>
                <a:cs typeface="Quicksand"/>
                <a:sym typeface="Quicksand"/>
              </a:defRPr>
            </a:lvl1pPr>
            <a:lvl2pPr marL="914400" lvl="1" indent="-355600" algn="l">
              <a:lnSpc>
                <a:spcPct val="90000"/>
              </a:lnSpc>
              <a:spcBef>
                <a:spcPts val="500"/>
              </a:spcBef>
              <a:spcAft>
                <a:spcPts val="0"/>
              </a:spcAft>
              <a:buClr>
                <a:schemeClr val="accent2"/>
              </a:buClr>
              <a:buSzPts val="2000"/>
              <a:buFont typeface="Arial"/>
              <a:buChar char="•"/>
              <a:defRPr>
                <a:latin typeface="Quicksand"/>
                <a:ea typeface="Quicksand"/>
                <a:cs typeface="Quicksand"/>
                <a:sym typeface="Quicksand"/>
              </a:defRPr>
            </a:lvl2pPr>
            <a:lvl3pPr marL="1371600" lvl="2" indent="-342900" algn="l">
              <a:lnSpc>
                <a:spcPct val="90000"/>
              </a:lnSpc>
              <a:spcBef>
                <a:spcPts val="500"/>
              </a:spcBef>
              <a:spcAft>
                <a:spcPts val="0"/>
              </a:spcAft>
              <a:buClr>
                <a:schemeClr val="accent2"/>
              </a:buClr>
              <a:buSzPts val="1800"/>
              <a:buFont typeface="NTR"/>
              <a:buChar char="-"/>
              <a:defRPr>
                <a:latin typeface="Quicksand"/>
                <a:ea typeface="Quicksand"/>
                <a:cs typeface="Quicksand"/>
                <a:sym typeface="Quicksand"/>
              </a:defRPr>
            </a:lvl3pPr>
            <a:lvl4pPr marL="1828800" lvl="3" indent="-330200" algn="l">
              <a:lnSpc>
                <a:spcPct val="90000"/>
              </a:lnSpc>
              <a:spcBef>
                <a:spcPts val="500"/>
              </a:spcBef>
              <a:spcAft>
                <a:spcPts val="0"/>
              </a:spcAft>
              <a:buClr>
                <a:schemeClr val="accent2"/>
              </a:buClr>
              <a:buSzPts val="1600"/>
              <a:buFont typeface="Arial"/>
              <a:buChar char="•"/>
              <a:defRPr>
                <a:latin typeface="Quicksand"/>
                <a:ea typeface="Quicksand"/>
                <a:cs typeface="Quicksand"/>
                <a:sym typeface="Quicksand"/>
              </a:defRPr>
            </a:lvl4pPr>
            <a:lvl5pPr marL="2286000" lvl="4" indent="-317500" algn="l">
              <a:lnSpc>
                <a:spcPct val="90000"/>
              </a:lnSpc>
              <a:spcBef>
                <a:spcPts val="500"/>
              </a:spcBef>
              <a:spcAft>
                <a:spcPts val="0"/>
              </a:spcAft>
              <a:buClr>
                <a:schemeClr val="accent2"/>
              </a:buClr>
              <a:buSzPts val="1400"/>
              <a:buFont typeface="NTR"/>
              <a:buChar char="-"/>
              <a:defRPr>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68889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 Green" type="obj">
  <p:cSld name="Title and Content - Green">
    <p:spTree>
      <p:nvGrpSpPr>
        <p:cNvPr id="1" name="Shape 83"/>
        <p:cNvGrpSpPr/>
        <p:nvPr/>
      </p:nvGrpSpPr>
      <p:grpSpPr>
        <a:xfrm>
          <a:off x="0" y="0"/>
          <a:ext cx="0" cy="0"/>
          <a:chOff x="0" y="0"/>
          <a:chExt cx="0" cy="0"/>
        </a:xfrm>
      </p:grpSpPr>
      <p:sp>
        <p:nvSpPr>
          <p:cNvPr id="84" name="Google Shape;84;p37"/>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Quicksand"/>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7"/>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Font typeface="Quicksand"/>
              <a:buNone/>
              <a:defRPr>
                <a:latin typeface="Quicksand"/>
                <a:ea typeface="Quicksand"/>
                <a:cs typeface="Quicksand"/>
                <a:sym typeface="Quicksand"/>
              </a:defRPr>
            </a:lvl1pPr>
            <a:lvl2pPr marL="914400" lvl="1" indent="-355600" algn="l">
              <a:lnSpc>
                <a:spcPct val="90000"/>
              </a:lnSpc>
              <a:spcBef>
                <a:spcPts val="500"/>
              </a:spcBef>
              <a:spcAft>
                <a:spcPts val="0"/>
              </a:spcAft>
              <a:buClr>
                <a:schemeClr val="accent1"/>
              </a:buClr>
              <a:buSzPts val="2000"/>
              <a:buFont typeface="Arial"/>
              <a:buChar char="•"/>
              <a:defRPr>
                <a:latin typeface="Quicksand"/>
                <a:ea typeface="Quicksand"/>
                <a:cs typeface="Quicksand"/>
                <a:sym typeface="Quicksand"/>
              </a:defRPr>
            </a:lvl2pPr>
            <a:lvl3pPr marL="1371600" lvl="2" indent="-342900" algn="l">
              <a:lnSpc>
                <a:spcPct val="90000"/>
              </a:lnSpc>
              <a:spcBef>
                <a:spcPts val="500"/>
              </a:spcBef>
              <a:spcAft>
                <a:spcPts val="0"/>
              </a:spcAft>
              <a:buClr>
                <a:schemeClr val="accent1"/>
              </a:buClr>
              <a:buSzPts val="1800"/>
              <a:buFont typeface="NTR"/>
              <a:buChar char="-"/>
              <a:defRPr>
                <a:latin typeface="Quicksand"/>
                <a:ea typeface="Quicksand"/>
                <a:cs typeface="Quicksand"/>
                <a:sym typeface="Quicksand"/>
              </a:defRPr>
            </a:lvl3pPr>
            <a:lvl4pPr marL="1828800" lvl="3" indent="-330200" algn="l">
              <a:lnSpc>
                <a:spcPct val="90000"/>
              </a:lnSpc>
              <a:spcBef>
                <a:spcPts val="500"/>
              </a:spcBef>
              <a:spcAft>
                <a:spcPts val="0"/>
              </a:spcAft>
              <a:buClr>
                <a:schemeClr val="accent1"/>
              </a:buClr>
              <a:buSzPts val="1600"/>
              <a:buFont typeface="Arial"/>
              <a:buChar char="•"/>
              <a:defRPr>
                <a:latin typeface="Quicksand"/>
                <a:ea typeface="Quicksand"/>
                <a:cs typeface="Quicksand"/>
                <a:sym typeface="Quicksand"/>
              </a:defRPr>
            </a:lvl4pPr>
            <a:lvl5pPr marL="2286000" lvl="4" indent="-317500" algn="l">
              <a:lnSpc>
                <a:spcPct val="90000"/>
              </a:lnSpc>
              <a:spcBef>
                <a:spcPts val="500"/>
              </a:spcBef>
              <a:spcAft>
                <a:spcPts val="0"/>
              </a:spcAft>
              <a:buClr>
                <a:schemeClr val="accent1"/>
              </a:buClr>
              <a:buSzPts val="1400"/>
              <a:buFont typeface="NTR"/>
              <a:buChar char="-"/>
              <a:defRPr>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7"/>
          <p:cNvSpPr txBox="1">
            <a:spLocks noGrp="1"/>
          </p:cNvSpPr>
          <p:nvPr>
            <p:ph type="ftr" idx="11"/>
          </p:nvPr>
        </p:nvSpPr>
        <p:spPr>
          <a:xfrm>
            <a:off x="751840" y="6114954"/>
            <a:ext cx="8904068"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1398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ation Slide - Purple">
  <p:cSld name="Quotation Slide - Purple">
    <p:spTree>
      <p:nvGrpSpPr>
        <p:cNvPr id="1" name="Shape 87"/>
        <p:cNvGrpSpPr/>
        <p:nvPr/>
      </p:nvGrpSpPr>
      <p:grpSpPr>
        <a:xfrm>
          <a:off x="0" y="0"/>
          <a:ext cx="0" cy="0"/>
          <a:chOff x="0" y="0"/>
          <a:chExt cx="0" cy="0"/>
        </a:xfrm>
      </p:grpSpPr>
      <p:sp>
        <p:nvSpPr>
          <p:cNvPr id="88" name="Google Shape;88;p56"/>
          <p:cNvSpPr txBox="1">
            <a:spLocks noGrp="1"/>
          </p:cNvSpPr>
          <p:nvPr>
            <p:ph type="title"/>
          </p:nvPr>
        </p:nvSpPr>
        <p:spPr>
          <a:xfrm>
            <a:off x="711200" y="365125"/>
            <a:ext cx="6479308" cy="43554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000"/>
              <a:buFont typeface="Quicksand"/>
              <a:buNone/>
              <a:defRPr sz="4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6"/>
          <p:cNvSpPr txBox="1">
            <a:spLocks noGrp="1"/>
          </p:cNvSpPr>
          <p:nvPr>
            <p:ph type="body" idx="1"/>
          </p:nvPr>
        </p:nvSpPr>
        <p:spPr>
          <a:xfrm>
            <a:off x="711200" y="4862945"/>
            <a:ext cx="6479307" cy="501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Font typeface="Quicksand Medium"/>
              <a:buNone/>
              <a:defRPr sz="2000" b="0">
                <a:solidFill>
                  <a:schemeClr val="l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56"/>
          <p:cNvSpPr txBox="1">
            <a:spLocks noGrp="1"/>
          </p:cNvSpPr>
          <p:nvPr>
            <p:ph type="ftr" idx="11"/>
          </p:nvPr>
        </p:nvSpPr>
        <p:spPr>
          <a:xfrm>
            <a:off x="741680" y="6127750"/>
            <a:ext cx="8930639"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6"/>
          <p:cNvSpPr/>
          <p:nvPr/>
        </p:nvSpPr>
        <p:spPr>
          <a:xfrm>
            <a:off x="7805550" y="0"/>
            <a:ext cx="4391193" cy="4355492"/>
          </a:xfrm>
          <a:custGeom>
            <a:avLst/>
            <a:gdLst/>
            <a:ahLst/>
            <a:cxnLst/>
            <a:rect l="l" t="t" r="r" b="b"/>
            <a:pathLst>
              <a:path w="4842509" h="4803140" extrusionOk="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extrusionOk="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extrusionOk="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extrusionOk="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extrusionOk="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extrusionOk="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extrusionOk="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extrusionOk="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extrusionOk="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extrusionOk="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extrusionOk="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extrusionOk="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extrusionOk="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extrusionOk="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extrusionOk="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77226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ata Content - 2 Columns">
  <p:cSld name="Data Content - 2 Columns">
    <p:spTree>
      <p:nvGrpSpPr>
        <p:cNvPr id="1" name="Shape 92"/>
        <p:cNvGrpSpPr/>
        <p:nvPr/>
      </p:nvGrpSpPr>
      <p:grpSpPr>
        <a:xfrm>
          <a:off x="0" y="0"/>
          <a:ext cx="0" cy="0"/>
          <a:chOff x="0" y="0"/>
          <a:chExt cx="0" cy="0"/>
        </a:xfrm>
      </p:grpSpPr>
      <p:sp>
        <p:nvSpPr>
          <p:cNvPr id="93" name="Google Shape;93;p52"/>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Quicksand"/>
              <a:buNone/>
              <a:defRPr sz="32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2"/>
          <p:cNvSpPr txBox="1">
            <a:spLocks noGrp="1"/>
          </p:cNvSpPr>
          <p:nvPr>
            <p:ph type="body" idx="1"/>
          </p:nvPr>
        </p:nvSpPr>
        <p:spPr>
          <a:xfrm>
            <a:off x="751840" y="1825625"/>
            <a:ext cx="5267959" cy="36192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Font typeface="Quicksand"/>
              <a:buNone/>
              <a:defRPr>
                <a:latin typeface="Quicksand"/>
                <a:ea typeface="Quicksand"/>
                <a:cs typeface="Quicksand"/>
                <a:sym typeface="Quicksand"/>
              </a:defRPr>
            </a:lvl1pPr>
            <a:lvl2pPr marL="914400" lvl="1" indent="-355600" algn="l">
              <a:lnSpc>
                <a:spcPct val="90000"/>
              </a:lnSpc>
              <a:spcBef>
                <a:spcPts val="500"/>
              </a:spcBef>
              <a:spcAft>
                <a:spcPts val="0"/>
              </a:spcAft>
              <a:buClr>
                <a:schemeClr val="accent3"/>
              </a:buClr>
              <a:buSzPts val="2000"/>
              <a:buChar char="•"/>
              <a:defRPr>
                <a:latin typeface="Quicksand"/>
                <a:ea typeface="Quicksand"/>
                <a:cs typeface="Quicksand"/>
                <a:sym typeface="Quicksand"/>
              </a:defRPr>
            </a:lvl2pPr>
            <a:lvl3pPr marL="1371600" lvl="2" indent="-342900" algn="l">
              <a:lnSpc>
                <a:spcPct val="90000"/>
              </a:lnSpc>
              <a:spcBef>
                <a:spcPts val="500"/>
              </a:spcBef>
              <a:spcAft>
                <a:spcPts val="0"/>
              </a:spcAft>
              <a:buClr>
                <a:schemeClr val="accent3"/>
              </a:buClr>
              <a:buSzPts val="1800"/>
              <a:buChar char="-"/>
              <a:defRPr>
                <a:latin typeface="Quicksand"/>
                <a:ea typeface="Quicksand"/>
                <a:cs typeface="Quicksand"/>
                <a:sym typeface="Quicksand"/>
              </a:defRPr>
            </a:lvl3pPr>
            <a:lvl4pPr marL="1828800" lvl="3" indent="-330200" algn="l">
              <a:lnSpc>
                <a:spcPct val="90000"/>
              </a:lnSpc>
              <a:spcBef>
                <a:spcPts val="500"/>
              </a:spcBef>
              <a:spcAft>
                <a:spcPts val="0"/>
              </a:spcAft>
              <a:buClr>
                <a:schemeClr val="accent3"/>
              </a:buClr>
              <a:buSzPts val="1600"/>
              <a:buChar char="•"/>
              <a:defRPr>
                <a:latin typeface="Quicksand"/>
                <a:ea typeface="Quicksand"/>
                <a:cs typeface="Quicksand"/>
                <a:sym typeface="Quicksand"/>
              </a:defRPr>
            </a:lvl4pPr>
            <a:lvl5pPr marL="2286000" lvl="4" indent="-317500" algn="l">
              <a:lnSpc>
                <a:spcPct val="90000"/>
              </a:lnSpc>
              <a:spcBef>
                <a:spcPts val="500"/>
              </a:spcBef>
              <a:spcAft>
                <a:spcPts val="0"/>
              </a:spcAft>
              <a:buClr>
                <a:schemeClr val="accent3"/>
              </a:buClr>
              <a:buSzPts val="1400"/>
              <a:buChar char="-"/>
              <a:defRPr>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52"/>
          <p:cNvSpPr>
            <a:spLocks noGrp="1"/>
          </p:cNvSpPr>
          <p:nvPr>
            <p:ph type="chart" idx="2"/>
          </p:nvPr>
        </p:nvSpPr>
        <p:spPr>
          <a:xfrm>
            <a:off x="6172201" y="1825625"/>
            <a:ext cx="5282789" cy="361921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200"/>
              <a:buFont typeface="Quicksand Medium"/>
              <a:buNone/>
              <a:defRPr sz="2200" b="0" i="0" u="none" strike="noStrike" cap="none">
                <a:solidFill>
                  <a:schemeClr val="dk1"/>
                </a:solidFill>
                <a:latin typeface="Quicksand Medium"/>
                <a:ea typeface="Quicksand Medium"/>
                <a:cs typeface="Quicksand Medium"/>
                <a:sym typeface="Quicksand Medium"/>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icksand"/>
                <a:ea typeface="Quicksand"/>
                <a:cs typeface="Quicksand"/>
                <a:sym typeface="Quicksand"/>
              </a:defRPr>
            </a:lvl2pPr>
            <a:lvl3pPr marR="0" lvl="2" algn="l" rtl="0">
              <a:lnSpc>
                <a:spcPct val="90000"/>
              </a:lnSpc>
              <a:spcBef>
                <a:spcPts val="500"/>
              </a:spcBef>
              <a:spcAft>
                <a:spcPts val="0"/>
              </a:spcAft>
              <a:buClr>
                <a:schemeClr val="dk1"/>
              </a:buClr>
              <a:buSzPts val="1800"/>
              <a:buFont typeface="NTR"/>
              <a:buChar char="-"/>
              <a:defRPr sz="1800" b="0" i="0" u="none" strike="noStrike" cap="none">
                <a:solidFill>
                  <a:schemeClr val="dk1"/>
                </a:solidFill>
                <a:latin typeface="Quicksand"/>
                <a:ea typeface="Quicksand"/>
                <a:cs typeface="Quicksand"/>
                <a:sym typeface="Quicksand"/>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icksand"/>
                <a:ea typeface="Quicksand"/>
                <a:cs typeface="Quicksand"/>
                <a:sym typeface="Quicksand"/>
              </a:defRPr>
            </a:lvl4pPr>
            <a:lvl5pPr marR="0" lvl="4" algn="l" rtl="0">
              <a:lnSpc>
                <a:spcPct val="90000"/>
              </a:lnSpc>
              <a:spcBef>
                <a:spcPts val="500"/>
              </a:spcBef>
              <a:spcAft>
                <a:spcPts val="0"/>
              </a:spcAft>
              <a:buClr>
                <a:schemeClr val="dk1"/>
              </a:buClr>
              <a:buSzPts val="1400"/>
              <a:buFont typeface="NTR"/>
              <a:buChar char="-"/>
              <a:defRPr sz="1400" b="0" i="0" u="none" strike="noStrike" cap="none">
                <a:solidFill>
                  <a:schemeClr val="dk1"/>
                </a:solidFill>
                <a:latin typeface="Quicksand"/>
                <a:ea typeface="Quicksand"/>
                <a:cs typeface="Quicksand"/>
                <a:sym typeface="Quicksand"/>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52"/>
          <p:cNvSpPr txBox="1">
            <a:spLocks noGrp="1"/>
          </p:cNvSpPr>
          <p:nvPr>
            <p:ph type="ftr" idx="11"/>
          </p:nvPr>
        </p:nvSpPr>
        <p:spPr>
          <a:xfrm>
            <a:off x="751840" y="6114954"/>
            <a:ext cx="8904068"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8529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p:spPr>
        <p:txBody>
          <a:bodyPr anchor="ctr"/>
          <a:lstStyle>
            <a:lvl1pPr algn="ctr">
              <a:defRPr/>
            </a:lvl1pPr>
          </a:lstStyle>
          <a:p>
            <a:r>
              <a:rPr lang="en-US"/>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41292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ation Slide - Green">
  <p:cSld name="Quotation Slide - Green">
    <p:spTree>
      <p:nvGrpSpPr>
        <p:cNvPr id="1" name="Shape 97"/>
        <p:cNvGrpSpPr/>
        <p:nvPr/>
      </p:nvGrpSpPr>
      <p:grpSpPr>
        <a:xfrm>
          <a:off x="0" y="0"/>
          <a:ext cx="0" cy="0"/>
          <a:chOff x="0" y="0"/>
          <a:chExt cx="0" cy="0"/>
        </a:xfrm>
      </p:grpSpPr>
      <p:sp>
        <p:nvSpPr>
          <p:cNvPr id="98" name="Google Shape;98;p55"/>
          <p:cNvSpPr txBox="1">
            <a:spLocks noGrp="1"/>
          </p:cNvSpPr>
          <p:nvPr>
            <p:ph type="title"/>
          </p:nvPr>
        </p:nvSpPr>
        <p:spPr>
          <a:xfrm>
            <a:off x="4301835" y="365125"/>
            <a:ext cx="7232073" cy="4355493"/>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accent3"/>
              </a:buClr>
              <a:buSzPts val="4000"/>
              <a:buFont typeface="Quicksand"/>
              <a:buNone/>
              <a:defRPr sz="4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55"/>
          <p:cNvSpPr txBox="1">
            <a:spLocks noGrp="1"/>
          </p:cNvSpPr>
          <p:nvPr>
            <p:ph type="body" idx="1"/>
          </p:nvPr>
        </p:nvSpPr>
        <p:spPr>
          <a:xfrm>
            <a:off x="4301836" y="4862945"/>
            <a:ext cx="7232072" cy="440575"/>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accent1"/>
              </a:buClr>
              <a:buSzPts val="2000"/>
              <a:buFont typeface="Quicksand Medium"/>
              <a:buNone/>
              <a:defRPr sz="20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0" name="Google Shape;100;p55"/>
          <p:cNvSpPr txBox="1">
            <a:spLocks noGrp="1"/>
          </p:cNvSpPr>
          <p:nvPr>
            <p:ph type="ftr" idx="11"/>
          </p:nvPr>
        </p:nvSpPr>
        <p:spPr>
          <a:xfrm>
            <a:off x="751840" y="6127750"/>
            <a:ext cx="88900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5"/>
          <p:cNvSpPr/>
          <p:nvPr/>
        </p:nvSpPr>
        <p:spPr>
          <a:xfrm>
            <a:off x="108938" y="-20309"/>
            <a:ext cx="3349537" cy="4281787"/>
          </a:xfrm>
          <a:custGeom>
            <a:avLst/>
            <a:gdLst/>
            <a:ahLst/>
            <a:cxnLst/>
            <a:rect l="l" t="t" r="r" b="b"/>
            <a:pathLst>
              <a:path w="3693795" h="4721860" extrusionOk="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extrusionOk="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extrusionOk="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extrusionOk="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extrusionOk="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extrusionOk="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extrusionOk="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extrusionOk="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extrusionOk="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8952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Divider - Blue">
  <p:cSld name="Section Divider - Blue">
    <p:spTree>
      <p:nvGrpSpPr>
        <p:cNvPr id="1" name="Shape 102"/>
        <p:cNvGrpSpPr/>
        <p:nvPr/>
      </p:nvGrpSpPr>
      <p:grpSpPr>
        <a:xfrm>
          <a:off x="0" y="0"/>
          <a:ext cx="0" cy="0"/>
          <a:chOff x="0" y="0"/>
          <a:chExt cx="0" cy="0"/>
        </a:xfrm>
      </p:grpSpPr>
      <p:sp>
        <p:nvSpPr>
          <p:cNvPr id="103" name="Google Shape;103;p40"/>
          <p:cNvSpPr/>
          <p:nvPr/>
        </p:nvSpPr>
        <p:spPr>
          <a:xfrm>
            <a:off x="0" y="-4957"/>
            <a:ext cx="12197847" cy="6908925"/>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chemeClr val="l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104" name="Google Shape;104;p40"/>
          <p:cNvSpPr txBox="1">
            <a:spLocks noGrp="1"/>
          </p:cNvSpPr>
          <p:nvPr>
            <p:ph type="body" idx="1"/>
          </p:nvPr>
        </p:nvSpPr>
        <p:spPr>
          <a:xfrm>
            <a:off x="6642514" y="651643"/>
            <a:ext cx="4351283" cy="30447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Font typeface="Quicksand"/>
              <a:buNone/>
              <a:defRPr sz="3200">
                <a:solidFill>
                  <a:schemeClr val="lt1"/>
                </a:solidFill>
                <a:latin typeface="Quicksand"/>
                <a:ea typeface="Quicksand"/>
                <a:cs typeface="Quicksand"/>
                <a:sym typeface="Quicksand"/>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40"/>
          <p:cNvSpPr/>
          <p:nvPr/>
        </p:nvSpPr>
        <p:spPr>
          <a:xfrm>
            <a:off x="11017319" y="4297582"/>
            <a:ext cx="456048" cy="456048"/>
          </a:xfrm>
          <a:custGeom>
            <a:avLst/>
            <a:gdLst/>
            <a:ahLst/>
            <a:cxnLst/>
            <a:rect l="l" t="t" r="r" b="b"/>
            <a:pathLst>
              <a:path w="502920" h="502920" extrusionOk="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40"/>
          <p:cNvSpPr/>
          <p:nvPr/>
        </p:nvSpPr>
        <p:spPr>
          <a:xfrm>
            <a:off x="10858176" y="4794163"/>
            <a:ext cx="2203785" cy="2203785"/>
          </a:xfrm>
          <a:custGeom>
            <a:avLst/>
            <a:gdLst/>
            <a:ahLst/>
            <a:cxnLst/>
            <a:rect l="l" t="t" r="r" b="b"/>
            <a:pathLst>
              <a:path w="502920" h="502920" extrusionOk="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40"/>
          <p:cNvSpPr/>
          <p:nvPr/>
        </p:nvSpPr>
        <p:spPr>
          <a:xfrm>
            <a:off x="10211952" y="5003948"/>
            <a:ext cx="456048" cy="456048"/>
          </a:xfrm>
          <a:custGeom>
            <a:avLst/>
            <a:gdLst/>
            <a:ahLst/>
            <a:cxnLst/>
            <a:rect l="l" t="t" r="r" b="b"/>
            <a:pathLst>
              <a:path w="502920" h="502920" extrusionOk="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40"/>
          <p:cNvSpPr/>
          <p:nvPr/>
        </p:nvSpPr>
        <p:spPr>
          <a:xfrm>
            <a:off x="9239151" y="4572895"/>
            <a:ext cx="814552" cy="814552"/>
          </a:xfrm>
          <a:custGeom>
            <a:avLst/>
            <a:gdLst/>
            <a:ahLst/>
            <a:cxnLst/>
            <a:rect l="l" t="t" r="r" b="b"/>
            <a:pathLst>
              <a:path w="502920" h="502920" extrusionOk="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40"/>
          <p:cNvSpPr/>
          <p:nvPr/>
        </p:nvSpPr>
        <p:spPr>
          <a:xfrm>
            <a:off x="7173395" y="6277376"/>
            <a:ext cx="814552" cy="814552"/>
          </a:xfrm>
          <a:custGeom>
            <a:avLst/>
            <a:gdLst/>
            <a:ahLst/>
            <a:cxnLst/>
            <a:rect l="l" t="t" r="r" b="b"/>
            <a:pathLst>
              <a:path w="502920" h="502920" extrusionOk="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0"/>
          <p:cNvSpPr/>
          <p:nvPr/>
        </p:nvSpPr>
        <p:spPr>
          <a:xfrm>
            <a:off x="6464955" y="5911803"/>
            <a:ext cx="456048" cy="456048"/>
          </a:xfrm>
          <a:custGeom>
            <a:avLst/>
            <a:gdLst/>
            <a:ahLst/>
            <a:cxnLst/>
            <a:rect l="l" t="t" r="r" b="b"/>
            <a:pathLst>
              <a:path w="502920" h="502920" extrusionOk="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40"/>
          <p:cNvSpPr/>
          <p:nvPr/>
        </p:nvSpPr>
        <p:spPr>
          <a:xfrm>
            <a:off x="6826903" y="3913649"/>
            <a:ext cx="2203785" cy="2203785"/>
          </a:xfrm>
          <a:custGeom>
            <a:avLst/>
            <a:gdLst/>
            <a:ahLst/>
            <a:cxnLst/>
            <a:rect l="l" t="t" r="r" b="b"/>
            <a:pathLst>
              <a:path w="502920" h="502920" extrusionOk="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40"/>
          <p:cNvSpPr/>
          <p:nvPr/>
        </p:nvSpPr>
        <p:spPr>
          <a:xfrm>
            <a:off x="8852061" y="5677297"/>
            <a:ext cx="1497988" cy="1497988"/>
          </a:xfrm>
          <a:custGeom>
            <a:avLst/>
            <a:gdLst/>
            <a:ahLst/>
            <a:cxnLst/>
            <a:rect l="l" t="t" r="r" b="b"/>
            <a:pathLst>
              <a:path w="502920" h="502920" extrusionOk="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3" name="Google Shape;113;p40" descr="A picture containing text&#10;&#10;Description automatically generated"/>
          <p:cNvPicPr preferRelativeResize="0"/>
          <p:nvPr/>
        </p:nvPicPr>
        <p:blipFill rotWithShape="1">
          <a:blip r:embed="rId2">
            <a:alphaModFix/>
          </a:blip>
          <a:srcRect/>
          <a:stretch/>
        </p:blipFill>
        <p:spPr>
          <a:xfrm>
            <a:off x="10558512" y="5755005"/>
            <a:ext cx="887325" cy="866809"/>
          </a:xfrm>
          <a:prstGeom prst="rect">
            <a:avLst/>
          </a:prstGeom>
          <a:noFill/>
          <a:ln>
            <a:noFill/>
          </a:ln>
        </p:spPr>
      </p:pic>
      <p:sp>
        <p:nvSpPr>
          <p:cNvPr id="114" name="Google Shape;114;p40"/>
          <p:cNvSpPr>
            <a:spLocks noGrp="1"/>
          </p:cNvSpPr>
          <p:nvPr>
            <p:ph type="pic" idx="2"/>
          </p:nvPr>
        </p:nvSpPr>
        <p:spPr>
          <a:xfrm>
            <a:off x="-1086041" y="431046"/>
            <a:ext cx="7293907" cy="7195979"/>
          </a:xfrm>
          <a:prstGeom prst="ellipse">
            <a:avLst/>
          </a:prstGeom>
          <a:noFill/>
          <a:ln>
            <a:noFill/>
          </a:ln>
        </p:spPr>
      </p:sp>
    </p:spTree>
    <p:extLst>
      <p:ext uri="{BB962C8B-B14F-4D97-AF65-F5344CB8AC3E}">
        <p14:creationId xmlns:p14="http://schemas.microsoft.com/office/powerpoint/2010/main" val="3328616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s Slide">
  <p:cSld name="Contents Slide">
    <p:spTree>
      <p:nvGrpSpPr>
        <p:cNvPr id="1" name="Shape 115"/>
        <p:cNvGrpSpPr/>
        <p:nvPr/>
      </p:nvGrpSpPr>
      <p:grpSpPr>
        <a:xfrm>
          <a:off x="0" y="0"/>
          <a:ext cx="0" cy="0"/>
          <a:chOff x="0" y="0"/>
          <a:chExt cx="0" cy="0"/>
        </a:xfrm>
      </p:grpSpPr>
      <p:sp>
        <p:nvSpPr>
          <p:cNvPr id="116" name="Google Shape;116;p49"/>
          <p:cNvSpPr/>
          <p:nvPr/>
        </p:nvSpPr>
        <p:spPr>
          <a:xfrm>
            <a:off x="0" y="2304"/>
            <a:ext cx="12192000" cy="6855696"/>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rgbClr val="0E5C7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17" name="Google Shape;117;p49"/>
          <p:cNvGrpSpPr/>
          <p:nvPr/>
        </p:nvGrpSpPr>
        <p:grpSpPr>
          <a:xfrm>
            <a:off x="10681097" y="5820975"/>
            <a:ext cx="651093" cy="708475"/>
            <a:chOff x="5598848" y="1620229"/>
            <a:chExt cx="2189904" cy="2382902"/>
          </a:xfrm>
        </p:grpSpPr>
        <p:pic>
          <p:nvPicPr>
            <p:cNvPr id="118" name="Google Shape;118;p49"/>
            <p:cNvPicPr preferRelativeResize="0"/>
            <p:nvPr/>
          </p:nvPicPr>
          <p:blipFill rotWithShape="1">
            <a:blip r:embed="rId2">
              <a:alphaModFix/>
            </a:blip>
            <a:srcRect/>
            <a:stretch/>
          </p:blipFill>
          <p:spPr>
            <a:xfrm>
              <a:off x="7161630" y="1899091"/>
              <a:ext cx="113817" cy="115671"/>
            </a:xfrm>
            <a:prstGeom prst="rect">
              <a:avLst/>
            </a:prstGeom>
            <a:noFill/>
            <a:ln>
              <a:noFill/>
            </a:ln>
          </p:spPr>
        </p:pic>
        <p:pic>
          <p:nvPicPr>
            <p:cNvPr id="119" name="Google Shape;119;p49"/>
            <p:cNvPicPr preferRelativeResize="0"/>
            <p:nvPr/>
          </p:nvPicPr>
          <p:blipFill rotWithShape="1">
            <a:blip r:embed="rId3">
              <a:alphaModFix/>
            </a:blip>
            <a:srcRect/>
            <a:stretch/>
          </p:blipFill>
          <p:spPr>
            <a:xfrm>
              <a:off x="5598848" y="1620229"/>
              <a:ext cx="2189904" cy="2382902"/>
            </a:xfrm>
            <a:prstGeom prst="rect">
              <a:avLst/>
            </a:prstGeom>
            <a:noFill/>
            <a:ln>
              <a:noFill/>
            </a:ln>
          </p:spPr>
        </p:pic>
        <p:pic>
          <p:nvPicPr>
            <p:cNvPr id="120" name="Google Shape;120;p49"/>
            <p:cNvPicPr preferRelativeResize="0"/>
            <p:nvPr/>
          </p:nvPicPr>
          <p:blipFill rotWithShape="1">
            <a:blip r:embed="rId4">
              <a:alphaModFix/>
            </a:blip>
            <a:srcRect/>
            <a:stretch/>
          </p:blipFill>
          <p:spPr>
            <a:xfrm>
              <a:off x="6871611" y="1669224"/>
              <a:ext cx="175945" cy="178803"/>
            </a:xfrm>
            <a:prstGeom prst="rect">
              <a:avLst/>
            </a:prstGeom>
            <a:noFill/>
            <a:ln>
              <a:noFill/>
            </a:ln>
          </p:spPr>
        </p:pic>
      </p:grpSp>
      <p:sp>
        <p:nvSpPr>
          <p:cNvPr id="121" name="Google Shape;121;p49"/>
          <p:cNvSpPr/>
          <p:nvPr/>
        </p:nvSpPr>
        <p:spPr>
          <a:xfrm>
            <a:off x="7798070" y="0"/>
            <a:ext cx="4398117" cy="4355492"/>
          </a:xfrm>
          <a:custGeom>
            <a:avLst/>
            <a:gdLst/>
            <a:ahLst/>
            <a:cxnLst/>
            <a:rect l="l" t="t" r="r" b="b"/>
            <a:pathLst>
              <a:path w="4842509" h="4803140" extrusionOk="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extrusionOk="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extrusionOk="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extrusionOk="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extrusionOk="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extrusionOk="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extrusionOk="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extrusionOk="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extrusionOk="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extrusionOk="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extrusionOk="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extrusionOk="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extrusionOk="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extrusionOk="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extrusionOk="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2" name="Google Shape;122;p49"/>
          <p:cNvGrpSpPr/>
          <p:nvPr/>
        </p:nvGrpSpPr>
        <p:grpSpPr>
          <a:xfrm>
            <a:off x="0" y="4184585"/>
            <a:ext cx="2767043" cy="2671139"/>
            <a:chOff x="0" y="4184585"/>
            <a:chExt cx="2767043" cy="2671139"/>
          </a:xfrm>
        </p:grpSpPr>
        <p:sp>
          <p:nvSpPr>
            <p:cNvPr id="123" name="Google Shape;123;p49"/>
            <p:cNvSpPr/>
            <p:nvPr/>
          </p:nvSpPr>
          <p:spPr>
            <a:xfrm>
              <a:off x="112905" y="6434855"/>
              <a:ext cx="625748" cy="229752"/>
            </a:xfrm>
            <a:custGeom>
              <a:avLst/>
              <a:gdLst/>
              <a:ahLst/>
              <a:cxnLst/>
              <a:rect l="l" t="t" r="r" b="b"/>
              <a:pathLst>
                <a:path w="688975" h="253365" extrusionOk="0">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49"/>
            <p:cNvSpPr/>
            <p:nvPr/>
          </p:nvSpPr>
          <p:spPr>
            <a:xfrm>
              <a:off x="859747" y="5805431"/>
              <a:ext cx="827026" cy="1050293"/>
            </a:xfrm>
            <a:custGeom>
              <a:avLst/>
              <a:gdLst/>
              <a:ahLst/>
              <a:cxnLst/>
              <a:rect l="l" t="t" r="r" b="b"/>
              <a:pathLst>
                <a:path w="910589" h="1158240" extrusionOk="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49"/>
            <p:cNvSpPr/>
            <p:nvPr/>
          </p:nvSpPr>
          <p:spPr>
            <a:xfrm>
              <a:off x="465830" y="5649760"/>
              <a:ext cx="347766" cy="352401"/>
            </a:xfrm>
            <a:custGeom>
              <a:avLst/>
              <a:gdLst/>
              <a:ahLst/>
              <a:cxnLst/>
              <a:rect l="l" t="t" r="r" b="b"/>
              <a:pathLst>
                <a:path w="382905" h="388620" extrusionOk="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9"/>
            <p:cNvSpPr/>
            <p:nvPr/>
          </p:nvSpPr>
          <p:spPr>
            <a:xfrm>
              <a:off x="1538145" y="5485645"/>
              <a:ext cx="347766" cy="352401"/>
            </a:xfrm>
            <a:custGeom>
              <a:avLst/>
              <a:gdLst/>
              <a:ahLst/>
              <a:cxnLst/>
              <a:rect l="l" t="t" r="r" b="b"/>
              <a:pathLst>
                <a:path w="382905" h="388620" extrusionOk="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9"/>
            <p:cNvSpPr/>
            <p:nvPr/>
          </p:nvSpPr>
          <p:spPr>
            <a:xfrm>
              <a:off x="1413231" y="4884901"/>
              <a:ext cx="347766" cy="352401"/>
            </a:xfrm>
            <a:custGeom>
              <a:avLst/>
              <a:gdLst/>
              <a:ahLst/>
              <a:cxnLst/>
              <a:rect l="l" t="t" r="r" b="b"/>
              <a:pathLst>
                <a:path w="382905" h="388620" extrusionOk="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9"/>
            <p:cNvSpPr/>
            <p:nvPr/>
          </p:nvSpPr>
          <p:spPr>
            <a:xfrm>
              <a:off x="745586" y="5027755"/>
              <a:ext cx="416397" cy="422651"/>
            </a:xfrm>
            <a:custGeom>
              <a:avLst/>
              <a:gdLst/>
              <a:ahLst/>
              <a:cxnLst/>
              <a:rect l="l" t="t" r="r" b="b"/>
              <a:pathLst>
                <a:path w="458469" h="466089" extrusionOk="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9"/>
            <p:cNvSpPr/>
            <p:nvPr/>
          </p:nvSpPr>
          <p:spPr>
            <a:xfrm>
              <a:off x="2123992" y="5971316"/>
              <a:ext cx="643051" cy="652403"/>
            </a:xfrm>
            <a:custGeom>
              <a:avLst/>
              <a:gdLst/>
              <a:ahLst/>
              <a:cxnLst/>
              <a:rect l="l" t="t" r="r" b="b"/>
              <a:pathLst>
                <a:path w="708025" h="719454" extrusionOk="0">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9"/>
            <p:cNvSpPr/>
            <p:nvPr/>
          </p:nvSpPr>
          <p:spPr>
            <a:xfrm>
              <a:off x="528270" y="4184585"/>
              <a:ext cx="536933" cy="545300"/>
            </a:xfrm>
            <a:custGeom>
              <a:avLst/>
              <a:gdLst/>
              <a:ahLst/>
              <a:cxnLst/>
              <a:rect l="l" t="t" r="r" b="b"/>
              <a:pathLst>
                <a:path w="591185" h="601345" extrusionOk="0">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9"/>
            <p:cNvSpPr/>
            <p:nvPr/>
          </p:nvSpPr>
          <p:spPr>
            <a:xfrm>
              <a:off x="0" y="4190048"/>
              <a:ext cx="326428" cy="1775824"/>
            </a:xfrm>
            <a:custGeom>
              <a:avLst/>
              <a:gdLst/>
              <a:ahLst/>
              <a:cxnLst/>
              <a:rect l="l" t="t" r="r" b="b"/>
              <a:pathLst>
                <a:path w="359410" h="1958340" extrusionOk="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4313"/>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49"/>
          <p:cNvSpPr txBox="1">
            <a:spLocks noGrp="1"/>
          </p:cNvSpPr>
          <p:nvPr>
            <p:ph type="title"/>
          </p:nvPr>
        </p:nvSpPr>
        <p:spPr>
          <a:xfrm>
            <a:off x="738653" y="365125"/>
            <a:ext cx="854758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400"/>
              <a:buFont typeface="Quicksand"/>
              <a:buNone/>
              <a:defRPr sz="4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4" name="Google Shape;134;p49" descr="A picture containing text&#10;&#10;Description automatically generated"/>
          <p:cNvPicPr preferRelativeResize="0"/>
          <p:nvPr/>
        </p:nvPicPr>
        <p:blipFill rotWithShape="1">
          <a:blip r:embed="rId5">
            <a:alphaModFix/>
          </a:blip>
          <a:srcRect/>
          <a:stretch/>
        </p:blipFill>
        <p:spPr>
          <a:xfrm>
            <a:off x="10558512" y="5755005"/>
            <a:ext cx="887325" cy="866809"/>
          </a:xfrm>
          <a:prstGeom prst="rect">
            <a:avLst/>
          </a:prstGeom>
          <a:noFill/>
          <a:ln>
            <a:noFill/>
          </a:ln>
        </p:spPr>
      </p:pic>
      <p:sp>
        <p:nvSpPr>
          <p:cNvPr id="135" name="Google Shape;135;p49"/>
          <p:cNvSpPr txBox="1">
            <a:spLocks noGrp="1"/>
          </p:cNvSpPr>
          <p:nvPr>
            <p:ph type="body" idx="1"/>
          </p:nvPr>
        </p:nvSpPr>
        <p:spPr>
          <a:xfrm>
            <a:off x="751840" y="1825625"/>
            <a:ext cx="8536539" cy="3772535"/>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2"/>
              </a:buClr>
              <a:buSzPts val="2200"/>
              <a:buFont typeface="Arial"/>
              <a:buChar char="•"/>
              <a:defRPr>
                <a:solidFill>
                  <a:schemeClr val="lt1"/>
                </a:solidFill>
                <a:latin typeface="Quicksand"/>
                <a:ea typeface="Quicksand"/>
                <a:cs typeface="Quicksand"/>
                <a:sym typeface="Quicksand"/>
              </a:defRPr>
            </a:lvl1pPr>
            <a:lvl2pPr marL="914400" lvl="1" indent="-355600" algn="l">
              <a:lnSpc>
                <a:spcPct val="90000"/>
              </a:lnSpc>
              <a:spcBef>
                <a:spcPts val="500"/>
              </a:spcBef>
              <a:spcAft>
                <a:spcPts val="0"/>
              </a:spcAft>
              <a:buClr>
                <a:schemeClr val="dk2"/>
              </a:buClr>
              <a:buSzPts val="2000"/>
              <a:buFont typeface="NTR"/>
              <a:buChar char="-"/>
              <a:defRPr>
                <a:solidFill>
                  <a:schemeClr val="lt1"/>
                </a:solidFill>
                <a:latin typeface="Quicksand"/>
                <a:ea typeface="Quicksand"/>
                <a:cs typeface="Quicksand"/>
                <a:sym typeface="Quicksand"/>
              </a:defRPr>
            </a:lvl2pPr>
            <a:lvl3pPr marL="1371600" lvl="2" indent="-342900" algn="l">
              <a:lnSpc>
                <a:spcPct val="90000"/>
              </a:lnSpc>
              <a:spcBef>
                <a:spcPts val="500"/>
              </a:spcBef>
              <a:spcAft>
                <a:spcPts val="0"/>
              </a:spcAft>
              <a:buClr>
                <a:schemeClr val="dk2"/>
              </a:buClr>
              <a:buSzPts val="1800"/>
              <a:buFont typeface="Arial"/>
              <a:buChar char="•"/>
              <a:defRPr>
                <a:solidFill>
                  <a:schemeClr val="lt1"/>
                </a:solidFill>
                <a:latin typeface="Quicksand"/>
                <a:ea typeface="Quicksand"/>
                <a:cs typeface="Quicksand"/>
                <a:sym typeface="Quicksand"/>
              </a:defRPr>
            </a:lvl3pPr>
            <a:lvl4pPr marL="1828800" lvl="3" indent="-330200" algn="l">
              <a:lnSpc>
                <a:spcPct val="90000"/>
              </a:lnSpc>
              <a:spcBef>
                <a:spcPts val="500"/>
              </a:spcBef>
              <a:spcAft>
                <a:spcPts val="0"/>
              </a:spcAft>
              <a:buClr>
                <a:schemeClr val="dk2"/>
              </a:buClr>
              <a:buSzPts val="1600"/>
              <a:buFont typeface="NTR"/>
              <a:buChar char="-"/>
              <a:defRPr>
                <a:solidFill>
                  <a:schemeClr val="lt1"/>
                </a:solidFill>
                <a:latin typeface="Quicksand"/>
                <a:ea typeface="Quicksand"/>
                <a:cs typeface="Quicksand"/>
                <a:sym typeface="Quicksand"/>
              </a:defRPr>
            </a:lvl4pPr>
            <a:lvl5pPr marL="2286000" lvl="4" indent="-317500" algn="l">
              <a:lnSpc>
                <a:spcPct val="90000"/>
              </a:lnSpc>
              <a:spcBef>
                <a:spcPts val="500"/>
              </a:spcBef>
              <a:spcAft>
                <a:spcPts val="0"/>
              </a:spcAft>
              <a:buClr>
                <a:schemeClr val="dk2"/>
              </a:buClr>
              <a:buSzPts val="1400"/>
              <a:buFont typeface="Arial"/>
              <a:buChar char="•"/>
              <a:defRPr>
                <a:solidFill>
                  <a:schemeClr val="lt1"/>
                </a:solidFill>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409884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ate Content">
  <p:cSld name="Date Content">
    <p:spTree>
      <p:nvGrpSpPr>
        <p:cNvPr id="1" name="Shape 136"/>
        <p:cNvGrpSpPr/>
        <p:nvPr/>
      </p:nvGrpSpPr>
      <p:grpSpPr>
        <a:xfrm>
          <a:off x="0" y="0"/>
          <a:ext cx="0" cy="0"/>
          <a:chOff x="0" y="0"/>
          <a:chExt cx="0" cy="0"/>
        </a:xfrm>
      </p:grpSpPr>
      <p:sp>
        <p:nvSpPr>
          <p:cNvPr id="137" name="Google Shape;137;p53"/>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Quicksand"/>
              <a:buNone/>
              <a:defRPr sz="32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3"/>
          <p:cNvSpPr>
            <a:spLocks noGrp="1"/>
          </p:cNvSpPr>
          <p:nvPr>
            <p:ph type="chart" idx="2"/>
          </p:nvPr>
        </p:nvSpPr>
        <p:spPr>
          <a:xfrm>
            <a:off x="751839" y="1825625"/>
            <a:ext cx="10703151" cy="385820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200"/>
              <a:buFont typeface="Quicksand Medium"/>
              <a:buNone/>
              <a:defRPr sz="2200" b="0" i="0" u="none" strike="noStrike" cap="none">
                <a:solidFill>
                  <a:schemeClr val="dk1"/>
                </a:solidFill>
                <a:latin typeface="Quicksand Medium"/>
                <a:ea typeface="Quicksand Medium"/>
                <a:cs typeface="Quicksand Medium"/>
                <a:sym typeface="Quicksand Medium"/>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icksand"/>
                <a:ea typeface="Quicksand"/>
                <a:cs typeface="Quicksand"/>
                <a:sym typeface="Quicksand"/>
              </a:defRPr>
            </a:lvl2pPr>
            <a:lvl3pPr marR="0" lvl="2" algn="l" rtl="0">
              <a:lnSpc>
                <a:spcPct val="90000"/>
              </a:lnSpc>
              <a:spcBef>
                <a:spcPts val="500"/>
              </a:spcBef>
              <a:spcAft>
                <a:spcPts val="0"/>
              </a:spcAft>
              <a:buClr>
                <a:schemeClr val="dk1"/>
              </a:buClr>
              <a:buSzPts val="1800"/>
              <a:buFont typeface="NTR"/>
              <a:buChar char="-"/>
              <a:defRPr sz="1800" b="0" i="0" u="none" strike="noStrike" cap="none">
                <a:solidFill>
                  <a:schemeClr val="dk1"/>
                </a:solidFill>
                <a:latin typeface="Quicksand"/>
                <a:ea typeface="Quicksand"/>
                <a:cs typeface="Quicksand"/>
                <a:sym typeface="Quicksand"/>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icksand"/>
                <a:ea typeface="Quicksand"/>
                <a:cs typeface="Quicksand"/>
                <a:sym typeface="Quicksand"/>
              </a:defRPr>
            </a:lvl4pPr>
            <a:lvl5pPr marR="0" lvl="4" algn="l" rtl="0">
              <a:lnSpc>
                <a:spcPct val="90000"/>
              </a:lnSpc>
              <a:spcBef>
                <a:spcPts val="500"/>
              </a:spcBef>
              <a:spcAft>
                <a:spcPts val="0"/>
              </a:spcAft>
              <a:buClr>
                <a:schemeClr val="dk1"/>
              </a:buClr>
              <a:buSzPts val="1400"/>
              <a:buFont typeface="NTR"/>
              <a:buChar char="-"/>
              <a:defRPr sz="1400" b="0" i="0" u="none" strike="noStrike" cap="none">
                <a:solidFill>
                  <a:schemeClr val="dk1"/>
                </a:solidFill>
                <a:latin typeface="Quicksand"/>
                <a:ea typeface="Quicksand"/>
                <a:cs typeface="Quicksand"/>
                <a:sym typeface="Quicksand"/>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3"/>
          <p:cNvSpPr txBox="1">
            <a:spLocks noGrp="1"/>
          </p:cNvSpPr>
          <p:nvPr>
            <p:ph type="ftr" idx="11"/>
          </p:nvPr>
        </p:nvSpPr>
        <p:spPr>
          <a:xfrm>
            <a:off x="751838" y="6114954"/>
            <a:ext cx="8904069"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381986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sources Slide">
  <p:cSld name="Resources Slide">
    <p:spTree>
      <p:nvGrpSpPr>
        <p:cNvPr id="1" name="Shape 140"/>
        <p:cNvGrpSpPr/>
        <p:nvPr/>
      </p:nvGrpSpPr>
      <p:grpSpPr>
        <a:xfrm>
          <a:off x="0" y="0"/>
          <a:ext cx="0" cy="0"/>
          <a:chOff x="0" y="0"/>
          <a:chExt cx="0" cy="0"/>
        </a:xfrm>
      </p:grpSpPr>
      <p:sp>
        <p:nvSpPr>
          <p:cNvPr id="141" name="Google Shape;141;p43"/>
          <p:cNvSpPr/>
          <p:nvPr/>
        </p:nvSpPr>
        <p:spPr>
          <a:xfrm>
            <a:off x="0" y="0"/>
            <a:ext cx="12192000" cy="5611091"/>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3"/>
          <p:cNvSpPr txBox="1">
            <a:spLocks noGrp="1"/>
          </p:cNvSpPr>
          <p:nvPr>
            <p:ph type="body" idx="1"/>
          </p:nvPr>
        </p:nvSpPr>
        <p:spPr>
          <a:xfrm>
            <a:off x="711200" y="1606551"/>
            <a:ext cx="5201227" cy="37320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Font typeface="Quicksand Medium"/>
              <a:buNone/>
              <a:defRPr sz="2400">
                <a:solidFill>
                  <a:schemeClr val="lt1"/>
                </a:solidFill>
              </a:defRPr>
            </a:lvl1pPr>
            <a:lvl2pPr marL="914400" lvl="1" indent="-330200" algn="l">
              <a:lnSpc>
                <a:spcPct val="90000"/>
              </a:lnSpc>
              <a:spcBef>
                <a:spcPts val="500"/>
              </a:spcBef>
              <a:spcAft>
                <a:spcPts val="0"/>
              </a:spcAft>
              <a:buClr>
                <a:schemeClr val="lt2"/>
              </a:buClr>
              <a:buSzPts val="1600"/>
              <a:buFont typeface="Arial"/>
              <a:buChar char="•"/>
              <a:defRPr sz="1600">
                <a:solidFill>
                  <a:schemeClr val="lt1"/>
                </a:solidFill>
              </a:defRPr>
            </a:lvl2pPr>
            <a:lvl3pPr marL="1371600" lvl="2" indent="-330200" algn="l">
              <a:lnSpc>
                <a:spcPct val="90000"/>
              </a:lnSpc>
              <a:spcBef>
                <a:spcPts val="500"/>
              </a:spcBef>
              <a:spcAft>
                <a:spcPts val="0"/>
              </a:spcAft>
              <a:buClr>
                <a:schemeClr val="lt2"/>
              </a:buClr>
              <a:buSzPts val="1600"/>
              <a:buFont typeface="NTR"/>
              <a:buChar char="-"/>
              <a:defRPr sz="1600">
                <a:solidFill>
                  <a:schemeClr val="lt1"/>
                </a:solidFill>
              </a:defRPr>
            </a:lvl3pPr>
            <a:lvl4pPr marL="1828800" lvl="3" indent="-330200" algn="l">
              <a:lnSpc>
                <a:spcPct val="90000"/>
              </a:lnSpc>
              <a:spcBef>
                <a:spcPts val="500"/>
              </a:spcBef>
              <a:spcAft>
                <a:spcPts val="0"/>
              </a:spcAft>
              <a:buClr>
                <a:schemeClr val="lt2"/>
              </a:buClr>
              <a:buSzPts val="1600"/>
              <a:buFont typeface="Arial"/>
              <a:buChar char="•"/>
              <a:defRPr sz="1600">
                <a:solidFill>
                  <a:schemeClr val="lt1"/>
                </a:solidFill>
              </a:defRPr>
            </a:lvl4pPr>
            <a:lvl5pPr marL="2286000" lvl="4" indent="-330200" algn="l">
              <a:lnSpc>
                <a:spcPct val="90000"/>
              </a:lnSpc>
              <a:spcBef>
                <a:spcPts val="500"/>
              </a:spcBef>
              <a:spcAft>
                <a:spcPts val="0"/>
              </a:spcAft>
              <a:buClr>
                <a:schemeClr val="lt2"/>
              </a:buClr>
              <a:buSzPts val="1600"/>
              <a:buFont typeface="NTR"/>
              <a:buChar char="-"/>
              <a:defRPr sz="16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3" name="Google Shape;143;p43"/>
          <p:cNvSpPr/>
          <p:nvPr/>
        </p:nvSpPr>
        <p:spPr>
          <a:xfrm>
            <a:off x="0" y="5611091"/>
            <a:ext cx="12192000" cy="124142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4" name="Google Shape;144;p43" descr="Icon&#10;&#10;Description automatically generated"/>
          <p:cNvPicPr preferRelativeResize="0"/>
          <p:nvPr/>
        </p:nvPicPr>
        <p:blipFill rotWithShape="1">
          <a:blip r:embed="rId2">
            <a:alphaModFix/>
          </a:blip>
          <a:srcRect/>
          <a:stretch/>
        </p:blipFill>
        <p:spPr>
          <a:xfrm>
            <a:off x="11056192" y="365125"/>
            <a:ext cx="729786" cy="791002"/>
          </a:xfrm>
          <a:prstGeom prst="rect">
            <a:avLst/>
          </a:prstGeom>
          <a:noFill/>
          <a:ln>
            <a:noFill/>
          </a:ln>
        </p:spPr>
      </p:pic>
      <p:sp>
        <p:nvSpPr>
          <p:cNvPr id="145" name="Google Shape;145;p43"/>
          <p:cNvSpPr txBox="1">
            <a:spLocks noGrp="1"/>
          </p:cNvSpPr>
          <p:nvPr>
            <p:ph type="title"/>
          </p:nvPr>
        </p:nvSpPr>
        <p:spPr>
          <a:xfrm>
            <a:off x="708297" y="430440"/>
            <a:ext cx="10819673" cy="10391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3"/>
          <p:cNvSpPr txBox="1">
            <a:spLocks noGrp="1"/>
          </p:cNvSpPr>
          <p:nvPr>
            <p:ph type="body" idx="2"/>
          </p:nvPr>
        </p:nvSpPr>
        <p:spPr>
          <a:xfrm>
            <a:off x="739775" y="5845175"/>
            <a:ext cx="10820854" cy="6651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B9B9B"/>
              </a:buClr>
              <a:buSzPts val="2200"/>
              <a:buFont typeface="Quicksand Medium"/>
              <a:buNone/>
              <a:defRPr>
                <a:solidFill>
                  <a:srgbClr val="9B9B9B"/>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3"/>
          <p:cNvSpPr txBox="1">
            <a:spLocks noGrp="1"/>
          </p:cNvSpPr>
          <p:nvPr>
            <p:ph type="body" idx="3"/>
          </p:nvPr>
        </p:nvSpPr>
        <p:spPr>
          <a:xfrm>
            <a:off x="6320183" y="1619803"/>
            <a:ext cx="5201227" cy="37320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Font typeface="Quicksand Medium"/>
              <a:buNone/>
              <a:defRPr sz="2400">
                <a:solidFill>
                  <a:schemeClr val="lt1"/>
                </a:solidFill>
              </a:defRPr>
            </a:lvl1pPr>
            <a:lvl2pPr marL="914400" lvl="1" indent="-330200" algn="l">
              <a:lnSpc>
                <a:spcPct val="90000"/>
              </a:lnSpc>
              <a:spcBef>
                <a:spcPts val="500"/>
              </a:spcBef>
              <a:spcAft>
                <a:spcPts val="0"/>
              </a:spcAft>
              <a:buClr>
                <a:schemeClr val="accent1"/>
              </a:buClr>
              <a:buSzPts val="1600"/>
              <a:buFont typeface="Arial"/>
              <a:buChar char="•"/>
              <a:defRPr sz="1600">
                <a:solidFill>
                  <a:schemeClr val="lt1"/>
                </a:solidFill>
              </a:defRPr>
            </a:lvl2pPr>
            <a:lvl3pPr marL="1371600" lvl="2" indent="-330200" algn="l">
              <a:lnSpc>
                <a:spcPct val="90000"/>
              </a:lnSpc>
              <a:spcBef>
                <a:spcPts val="500"/>
              </a:spcBef>
              <a:spcAft>
                <a:spcPts val="0"/>
              </a:spcAft>
              <a:buClr>
                <a:schemeClr val="accent1"/>
              </a:buClr>
              <a:buSzPts val="1600"/>
              <a:buFont typeface="NTR"/>
              <a:buChar char="-"/>
              <a:defRPr sz="1600">
                <a:solidFill>
                  <a:schemeClr val="lt1"/>
                </a:solidFill>
              </a:defRPr>
            </a:lvl3pPr>
            <a:lvl4pPr marL="1828800" lvl="3" indent="-330200" algn="l">
              <a:lnSpc>
                <a:spcPct val="90000"/>
              </a:lnSpc>
              <a:spcBef>
                <a:spcPts val="500"/>
              </a:spcBef>
              <a:spcAft>
                <a:spcPts val="0"/>
              </a:spcAft>
              <a:buClr>
                <a:schemeClr val="accent1"/>
              </a:buClr>
              <a:buSzPts val="1600"/>
              <a:buFont typeface="Arial"/>
              <a:buChar char="•"/>
              <a:defRPr sz="1600">
                <a:solidFill>
                  <a:schemeClr val="lt1"/>
                </a:solidFill>
              </a:defRPr>
            </a:lvl4pPr>
            <a:lvl5pPr marL="2286000" lvl="4" indent="-330200" algn="l">
              <a:lnSpc>
                <a:spcPct val="90000"/>
              </a:lnSpc>
              <a:spcBef>
                <a:spcPts val="500"/>
              </a:spcBef>
              <a:spcAft>
                <a:spcPts val="0"/>
              </a:spcAft>
              <a:buClr>
                <a:schemeClr val="accent1"/>
              </a:buClr>
              <a:buSzPts val="1600"/>
              <a:buFont typeface="NTR"/>
              <a:buChar char="-"/>
              <a:defRPr sz="16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extLst>
      <p:ext uri="{BB962C8B-B14F-4D97-AF65-F5344CB8AC3E}">
        <p14:creationId xmlns:p14="http://schemas.microsoft.com/office/powerpoint/2010/main" val="1197947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All Systems Connect">
  <p:cSld name="All Systems Connect">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p45"/>
          <p:cNvSpPr/>
          <p:nvPr/>
        </p:nvSpPr>
        <p:spPr>
          <a:xfrm>
            <a:off x="10627112" y="5754029"/>
            <a:ext cx="769434" cy="802888"/>
          </a:xfrm>
          <a:prstGeom prst="rect">
            <a:avLst/>
          </a:prstGeom>
          <a:solidFill>
            <a:srgbClr val="0102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45"/>
          <p:cNvSpPr txBox="1">
            <a:spLocks noGrp="1"/>
          </p:cNvSpPr>
          <p:nvPr>
            <p:ph type="body" idx="1"/>
          </p:nvPr>
        </p:nvSpPr>
        <p:spPr>
          <a:xfrm>
            <a:off x="3966369" y="5029200"/>
            <a:ext cx="4259263" cy="44608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200"/>
              <a:buFont typeface="Quicksand Medium"/>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63651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spTree>
      <p:nvGrpSpPr>
        <p:cNvPr id="1" name="Shape 153"/>
        <p:cNvGrpSpPr/>
        <p:nvPr/>
      </p:nvGrpSpPr>
      <p:grpSpPr>
        <a:xfrm>
          <a:off x="0" y="0"/>
          <a:ext cx="0" cy="0"/>
          <a:chOff x="0" y="0"/>
          <a:chExt cx="0" cy="0"/>
        </a:xfrm>
      </p:grpSpPr>
      <p:sp>
        <p:nvSpPr>
          <p:cNvPr id="154" name="Google Shape;154;p46"/>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46"/>
          <p:cNvSpPr txBox="1">
            <a:spLocks noGrp="1"/>
          </p:cNvSpPr>
          <p:nvPr>
            <p:ph type="ftr" idx="11"/>
          </p:nvPr>
        </p:nvSpPr>
        <p:spPr>
          <a:xfrm>
            <a:off x="751840" y="6114954"/>
            <a:ext cx="8904068"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6"/>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Font typeface="Quicksand"/>
              <a:buNone/>
              <a:defRPr>
                <a:latin typeface="Quicksand"/>
                <a:ea typeface="Quicksand"/>
                <a:cs typeface="Quicksand"/>
                <a:sym typeface="Quicksand"/>
              </a:defRPr>
            </a:lvl1pPr>
            <a:lvl2pPr marL="914400" lvl="1" indent="-355600" algn="l">
              <a:lnSpc>
                <a:spcPct val="90000"/>
              </a:lnSpc>
              <a:spcBef>
                <a:spcPts val="500"/>
              </a:spcBef>
              <a:spcAft>
                <a:spcPts val="0"/>
              </a:spcAft>
              <a:buClr>
                <a:schemeClr val="lt2"/>
              </a:buClr>
              <a:buSzPts val="2000"/>
              <a:buFont typeface="Arial"/>
              <a:buChar char="•"/>
              <a:defRPr>
                <a:latin typeface="Quicksand"/>
                <a:ea typeface="Quicksand"/>
                <a:cs typeface="Quicksand"/>
                <a:sym typeface="Quicksand"/>
              </a:defRPr>
            </a:lvl2pPr>
            <a:lvl3pPr marL="1371600" lvl="2" indent="-342900" algn="l">
              <a:lnSpc>
                <a:spcPct val="90000"/>
              </a:lnSpc>
              <a:spcBef>
                <a:spcPts val="500"/>
              </a:spcBef>
              <a:spcAft>
                <a:spcPts val="0"/>
              </a:spcAft>
              <a:buClr>
                <a:schemeClr val="lt2"/>
              </a:buClr>
              <a:buSzPts val="1800"/>
              <a:buFont typeface="NTR"/>
              <a:buChar char="-"/>
              <a:defRPr>
                <a:latin typeface="Quicksand"/>
                <a:ea typeface="Quicksand"/>
                <a:cs typeface="Quicksand"/>
                <a:sym typeface="Quicksand"/>
              </a:defRPr>
            </a:lvl3pPr>
            <a:lvl4pPr marL="1828800" lvl="3" indent="-330200" algn="l">
              <a:lnSpc>
                <a:spcPct val="90000"/>
              </a:lnSpc>
              <a:spcBef>
                <a:spcPts val="500"/>
              </a:spcBef>
              <a:spcAft>
                <a:spcPts val="0"/>
              </a:spcAft>
              <a:buClr>
                <a:schemeClr val="lt2"/>
              </a:buClr>
              <a:buSzPts val="1600"/>
              <a:buFont typeface="Arial"/>
              <a:buChar char="•"/>
              <a:defRPr>
                <a:latin typeface="Quicksand"/>
                <a:ea typeface="Quicksand"/>
                <a:cs typeface="Quicksand"/>
                <a:sym typeface="Quicksand"/>
              </a:defRPr>
            </a:lvl4pPr>
            <a:lvl5pPr marL="2286000" lvl="4" indent="-317500" algn="l">
              <a:lnSpc>
                <a:spcPct val="90000"/>
              </a:lnSpc>
              <a:spcBef>
                <a:spcPts val="500"/>
              </a:spcBef>
              <a:spcAft>
                <a:spcPts val="0"/>
              </a:spcAft>
              <a:buClr>
                <a:schemeClr val="lt2"/>
              </a:buClr>
              <a:buSzPts val="1400"/>
              <a:buFont typeface="NTR"/>
              <a:buChar char="-"/>
              <a:defRPr>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77830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 Dark Blue">
  <p:cSld name="Title and Content - Dark Blue">
    <p:spTree>
      <p:nvGrpSpPr>
        <p:cNvPr id="1" name="Shape 157"/>
        <p:cNvGrpSpPr/>
        <p:nvPr/>
      </p:nvGrpSpPr>
      <p:grpSpPr>
        <a:xfrm>
          <a:off x="0" y="0"/>
          <a:ext cx="0" cy="0"/>
          <a:chOff x="0" y="0"/>
          <a:chExt cx="0" cy="0"/>
        </a:xfrm>
      </p:grpSpPr>
      <p:sp>
        <p:nvSpPr>
          <p:cNvPr id="158" name="Google Shape;158;p47"/>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4400"/>
              <a:buFont typeface="Quicksand"/>
              <a:buNone/>
              <a:defRPr>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47"/>
          <p:cNvSpPr txBox="1">
            <a:spLocks noGrp="1"/>
          </p:cNvSpPr>
          <p:nvPr>
            <p:ph type="ftr" idx="11"/>
          </p:nvPr>
        </p:nvSpPr>
        <p:spPr>
          <a:xfrm>
            <a:off x="751840" y="6114954"/>
            <a:ext cx="8904068"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47"/>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Font typeface="Quicksand"/>
              <a:buNone/>
              <a:defRPr>
                <a:latin typeface="Quicksand"/>
                <a:ea typeface="Quicksand"/>
                <a:cs typeface="Quicksand"/>
                <a:sym typeface="Quicksand"/>
              </a:defRPr>
            </a:lvl1pPr>
            <a:lvl2pPr marL="914400" lvl="1" indent="-355600" algn="l">
              <a:lnSpc>
                <a:spcPct val="90000"/>
              </a:lnSpc>
              <a:spcBef>
                <a:spcPts val="500"/>
              </a:spcBef>
              <a:spcAft>
                <a:spcPts val="0"/>
              </a:spcAft>
              <a:buClr>
                <a:schemeClr val="accent3"/>
              </a:buClr>
              <a:buSzPts val="2000"/>
              <a:buFont typeface="Arial"/>
              <a:buChar char="•"/>
              <a:defRPr>
                <a:latin typeface="Quicksand"/>
                <a:ea typeface="Quicksand"/>
                <a:cs typeface="Quicksand"/>
                <a:sym typeface="Quicksand"/>
              </a:defRPr>
            </a:lvl2pPr>
            <a:lvl3pPr marL="1371600" lvl="2" indent="-342900" algn="l">
              <a:lnSpc>
                <a:spcPct val="90000"/>
              </a:lnSpc>
              <a:spcBef>
                <a:spcPts val="500"/>
              </a:spcBef>
              <a:spcAft>
                <a:spcPts val="0"/>
              </a:spcAft>
              <a:buClr>
                <a:schemeClr val="accent3"/>
              </a:buClr>
              <a:buSzPts val="1800"/>
              <a:buFont typeface="NTR"/>
              <a:buChar char="-"/>
              <a:defRPr>
                <a:latin typeface="Quicksand"/>
                <a:ea typeface="Quicksand"/>
                <a:cs typeface="Quicksand"/>
                <a:sym typeface="Quicksand"/>
              </a:defRPr>
            </a:lvl3pPr>
            <a:lvl4pPr marL="1828800" lvl="3" indent="-330200" algn="l">
              <a:lnSpc>
                <a:spcPct val="90000"/>
              </a:lnSpc>
              <a:spcBef>
                <a:spcPts val="500"/>
              </a:spcBef>
              <a:spcAft>
                <a:spcPts val="0"/>
              </a:spcAft>
              <a:buClr>
                <a:schemeClr val="accent3"/>
              </a:buClr>
              <a:buSzPts val="1600"/>
              <a:buFont typeface="Arial"/>
              <a:buChar char="•"/>
              <a:defRPr>
                <a:latin typeface="Quicksand"/>
                <a:ea typeface="Quicksand"/>
                <a:cs typeface="Quicksand"/>
                <a:sym typeface="Quicksand"/>
              </a:defRPr>
            </a:lvl4pPr>
            <a:lvl5pPr marL="2286000" lvl="4" indent="-317500" algn="l">
              <a:lnSpc>
                <a:spcPct val="90000"/>
              </a:lnSpc>
              <a:spcBef>
                <a:spcPts val="500"/>
              </a:spcBef>
              <a:spcAft>
                <a:spcPts val="0"/>
              </a:spcAft>
              <a:buClr>
                <a:schemeClr val="accent3"/>
              </a:buClr>
              <a:buSzPts val="1400"/>
              <a:buFont typeface="NTR"/>
              <a:buChar char="-"/>
              <a:defRPr>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92959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 Neon">
  <p:cSld name="Title and Content - Neon">
    <p:spTree>
      <p:nvGrpSpPr>
        <p:cNvPr id="1" name="Shape 161"/>
        <p:cNvGrpSpPr/>
        <p:nvPr/>
      </p:nvGrpSpPr>
      <p:grpSpPr>
        <a:xfrm>
          <a:off x="0" y="0"/>
          <a:ext cx="0" cy="0"/>
          <a:chOff x="0" y="0"/>
          <a:chExt cx="0" cy="0"/>
        </a:xfrm>
      </p:grpSpPr>
      <p:sp>
        <p:nvSpPr>
          <p:cNvPr id="162" name="Google Shape;162;p48"/>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Quicksan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48"/>
          <p:cNvSpPr txBox="1">
            <a:spLocks noGrp="1"/>
          </p:cNvSpPr>
          <p:nvPr>
            <p:ph type="ftr" idx="11"/>
          </p:nvPr>
        </p:nvSpPr>
        <p:spPr>
          <a:xfrm>
            <a:off x="751840" y="6114954"/>
            <a:ext cx="8904068"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48"/>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200"/>
              <a:buFont typeface="Quicksand"/>
              <a:buNone/>
              <a:defRPr>
                <a:latin typeface="Quicksand"/>
                <a:ea typeface="Quicksand"/>
                <a:cs typeface="Quicksand"/>
                <a:sym typeface="Quicksand"/>
              </a:defRPr>
            </a:lvl1pPr>
            <a:lvl2pPr marL="914400" lvl="1" indent="-355600" algn="l">
              <a:lnSpc>
                <a:spcPct val="90000"/>
              </a:lnSpc>
              <a:spcBef>
                <a:spcPts val="500"/>
              </a:spcBef>
              <a:spcAft>
                <a:spcPts val="0"/>
              </a:spcAft>
              <a:buClr>
                <a:schemeClr val="dk2"/>
              </a:buClr>
              <a:buSzPts val="2000"/>
              <a:buFont typeface="Arial"/>
              <a:buChar char="•"/>
              <a:defRPr>
                <a:latin typeface="Quicksand"/>
                <a:ea typeface="Quicksand"/>
                <a:cs typeface="Quicksand"/>
                <a:sym typeface="Quicksand"/>
              </a:defRPr>
            </a:lvl2pPr>
            <a:lvl3pPr marL="1371600" lvl="2" indent="-342900" algn="l">
              <a:lnSpc>
                <a:spcPct val="90000"/>
              </a:lnSpc>
              <a:spcBef>
                <a:spcPts val="500"/>
              </a:spcBef>
              <a:spcAft>
                <a:spcPts val="0"/>
              </a:spcAft>
              <a:buClr>
                <a:schemeClr val="dk2"/>
              </a:buClr>
              <a:buSzPts val="1800"/>
              <a:buFont typeface="NTR"/>
              <a:buChar char="-"/>
              <a:defRPr>
                <a:latin typeface="Quicksand"/>
                <a:ea typeface="Quicksand"/>
                <a:cs typeface="Quicksand"/>
                <a:sym typeface="Quicksand"/>
              </a:defRPr>
            </a:lvl3pPr>
            <a:lvl4pPr marL="1828800" lvl="3" indent="-330200" algn="l">
              <a:lnSpc>
                <a:spcPct val="90000"/>
              </a:lnSpc>
              <a:spcBef>
                <a:spcPts val="500"/>
              </a:spcBef>
              <a:spcAft>
                <a:spcPts val="0"/>
              </a:spcAft>
              <a:buClr>
                <a:schemeClr val="dk2"/>
              </a:buClr>
              <a:buSzPts val="1600"/>
              <a:buFont typeface="Arial"/>
              <a:buChar char="•"/>
              <a:defRPr>
                <a:latin typeface="Quicksand"/>
                <a:ea typeface="Quicksand"/>
                <a:cs typeface="Quicksand"/>
                <a:sym typeface="Quicksand"/>
              </a:defRPr>
            </a:lvl4pPr>
            <a:lvl5pPr marL="2286000" lvl="4" indent="-317500" algn="l">
              <a:lnSpc>
                <a:spcPct val="90000"/>
              </a:lnSpc>
              <a:spcBef>
                <a:spcPts val="500"/>
              </a:spcBef>
              <a:spcAft>
                <a:spcPts val="0"/>
              </a:spcAft>
              <a:buClr>
                <a:schemeClr val="dk2"/>
              </a:buClr>
              <a:buSzPts val="1400"/>
              <a:buFont typeface="NTR"/>
              <a:buChar char="-"/>
              <a:defRPr>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4625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Blue">
  <p:cSld name="Section Header -Blue">
    <p:spTree>
      <p:nvGrpSpPr>
        <p:cNvPr id="1" name="Shape 165"/>
        <p:cNvGrpSpPr/>
        <p:nvPr/>
      </p:nvGrpSpPr>
      <p:grpSpPr>
        <a:xfrm>
          <a:off x="0" y="0"/>
          <a:ext cx="0" cy="0"/>
          <a:chOff x="0" y="0"/>
          <a:chExt cx="0" cy="0"/>
        </a:xfrm>
      </p:grpSpPr>
      <p:sp>
        <p:nvSpPr>
          <p:cNvPr id="166" name="Google Shape;166;p50"/>
          <p:cNvSpPr/>
          <p:nvPr/>
        </p:nvSpPr>
        <p:spPr>
          <a:xfrm>
            <a:off x="0" y="0"/>
            <a:ext cx="12192000" cy="6855696"/>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rgbClr val="00A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167" name="Google Shape;167;p50"/>
          <p:cNvSpPr/>
          <p:nvPr/>
        </p:nvSpPr>
        <p:spPr>
          <a:xfrm>
            <a:off x="7795390" y="0"/>
            <a:ext cx="4391193" cy="4363554"/>
          </a:xfrm>
          <a:custGeom>
            <a:avLst/>
            <a:gdLst/>
            <a:ahLst/>
            <a:cxnLst/>
            <a:rect l="l" t="t" r="r" b="b"/>
            <a:pathLst>
              <a:path w="4842509" h="4812030" extrusionOk="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extrusionOk="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extrusionOk="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extrusionOk="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extrusionOk="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extrusionOk="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extrusionOk="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extrusionOk="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extrusionOk="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extrusionOk="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extrusionOk="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extrusionOk="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extrusionOk="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extrusionOk="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extrusionOk="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68" name="Google Shape;168;p50"/>
          <p:cNvGrpSpPr/>
          <p:nvPr/>
        </p:nvGrpSpPr>
        <p:grpSpPr>
          <a:xfrm>
            <a:off x="9598" y="4557616"/>
            <a:ext cx="3097294" cy="2298207"/>
            <a:chOff x="9598" y="4557616"/>
            <a:chExt cx="3097294" cy="2298207"/>
          </a:xfrm>
        </p:grpSpPr>
        <p:sp>
          <p:nvSpPr>
            <p:cNvPr id="169" name="Google Shape;169;p50"/>
            <p:cNvSpPr/>
            <p:nvPr/>
          </p:nvSpPr>
          <p:spPr>
            <a:xfrm>
              <a:off x="1316370" y="6327748"/>
              <a:ext cx="614398" cy="528026"/>
            </a:xfrm>
            <a:custGeom>
              <a:avLst/>
              <a:gdLst/>
              <a:ahLst/>
              <a:cxnLst/>
              <a:rect l="l" t="t" r="r" b="b"/>
              <a:pathLst>
                <a:path w="677544" h="582295" extrusionOk="0">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50"/>
            <p:cNvSpPr/>
            <p:nvPr/>
          </p:nvSpPr>
          <p:spPr>
            <a:xfrm>
              <a:off x="809301" y="6172078"/>
              <a:ext cx="347219" cy="352401"/>
            </a:xfrm>
            <a:custGeom>
              <a:avLst/>
              <a:gdLst/>
              <a:ahLst/>
              <a:cxnLst/>
              <a:rect l="l" t="t" r="r" b="b"/>
              <a:pathLst>
                <a:path w="382905" h="388620" extrusionOk="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0"/>
            <p:cNvSpPr/>
            <p:nvPr/>
          </p:nvSpPr>
          <p:spPr>
            <a:xfrm>
              <a:off x="1879928" y="6007961"/>
              <a:ext cx="347219" cy="352401"/>
            </a:xfrm>
            <a:custGeom>
              <a:avLst/>
              <a:gdLst/>
              <a:ahLst/>
              <a:cxnLst/>
              <a:rect l="l" t="t" r="r" b="b"/>
              <a:pathLst>
                <a:path w="382905" h="388620" extrusionOk="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50"/>
            <p:cNvSpPr/>
            <p:nvPr/>
          </p:nvSpPr>
          <p:spPr>
            <a:xfrm>
              <a:off x="1755210" y="5407218"/>
              <a:ext cx="347219" cy="352401"/>
            </a:xfrm>
            <a:custGeom>
              <a:avLst/>
              <a:gdLst/>
              <a:ahLst/>
              <a:cxnLst/>
              <a:rect l="l" t="t" r="r" b="b"/>
              <a:pathLst>
                <a:path w="382905" h="388620" extrusionOk="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50"/>
            <p:cNvSpPr/>
            <p:nvPr/>
          </p:nvSpPr>
          <p:spPr>
            <a:xfrm>
              <a:off x="1088618" y="5550074"/>
              <a:ext cx="415741" cy="422651"/>
            </a:xfrm>
            <a:custGeom>
              <a:avLst/>
              <a:gdLst/>
              <a:ahLst/>
              <a:cxnLst/>
              <a:rect l="l" t="t" r="r" b="b"/>
              <a:pathLst>
                <a:path w="458469" h="466090" extrusionOk="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50"/>
            <p:cNvSpPr/>
            <p:nvPr/>
          </p:nvSpPr>
          <p:spPr>
            <a:xfrm>
              <a:off x="2464854" y="6493633"/>
              <a:ext cx="642038" cy="362190"/>
            </a:xfrm>
            <a:custGeom>
              <a:avLst/>
              <a:gdLst/>
              <a:ahLst/>
              <a:cxnLst/>
              <a:rect l="l" t="t" r="r" b="b"/>
              <a:pathLst>
                <a:path w="708025" h="399415" extrusionOk="0">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50"/>
            <p:cNvSpPr/>
            <p:nvPr/>
          </p:nvSpPr>
          <p:spPr>
            <a:xfrm>
              <a:off x="871644" y="4706903"/>
              <a:ext cx="536087" cy="545300"/>
            </a:xfrm>
            <a:custGeom>
              <a:avLst/>
              <a:gdLst/>
              <a:ahLst/>
              <a:cxnLst/>
              <a:rect l="l" t="t" r="r" b="b"/>
              <a:pathLst>
                <a:path w="591185" h="601345" extrusionOk="0">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50"/>
            <p:cNvSpPr/>
            <p:nvPr/>
          </p:nvSpPr>
          <p:spPr>
            <a:xfrm>
              <a:off x="9598" y="4557616"/>
              <a:ext cx="660464" cy="2298092"/>
            </a:xfrm>
            <a:custGeom>
              <a:avLst/>
              <a:gdLst/>
              <a:ahLst/>
              <a:cxnLst/>
              <a:rect l="l" t="t" r="r" b="b"/>
              <a:pathLst>
                <a:path w="728345" h="2534284" extrusionOk="0">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extrusionOk="0">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7" name="Google Shape;177;p50"/>
          <p:cNvSpPr txBox="1">
            <a:spLocks noGrp="1"/>
          </p:cNvSpPr>
          <p:nvPr>
            <p:ph type="title"/>
          </p:nvPr>
        </p:nvSpPr>
        <p:spPr>
          <a:xfrm>
            <a:off x="732346" y="593213"/>
            <a:ext cx="8915844" cy="75210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Quicksand"/>
              <a:buNone/>
              <a:defRPr sz="4400">
                <a:solidFill>
                  <a:schemeClr val="lt1"/>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8" name="Google Shape;178;p50" descr="A picture containing text&#10;&#10;Description automatically generated"/>
          <p:cNvPicPr preferRelativeResize="0"/>
          <p:nvPr/>
        </p:nvPicPr>
        <p:blipFill rotWithShape="1">
          <a:blip r:embed="rId2">
            <a:alphaModFix/>
          </a:blip>
          <a:srcRect/>
          <a:stretch/>
        </p:blipFill>
        <p:spPr>
          <a:xfrm>
            <a:off x="10558512" y="5755005"/>
            <a:ext cx="887325" cy="866809"/>
          </a:xfrm>
          <a:prstGeom prst="rect">
            <a:avLst/>
          </a:prstGeom>
          <a:noFill/>
          <a:ln>
            <a:noFill/>
          </a:ln>
        </p:spPr>
      </p:pic>
      <p:sp>
        <p:nvSpPr>
          <p:cNvPr id="179" name="Google Shape;179;p50"/>
          <p:cNvSpPr txBox="1">
            <a:spLocks noGrp="1"/>
          </p:cNvSpPr>
          <p:nvPr>
            <p:ph type="ftr" idx="11"/>
          </p:nvPr>
        </p:nvSpPr>
        <p:spPr>
          <a:xfrm>
            <a:off x="746162" y="6114954"/>
            <a:ext cx="8909745"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50"/>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Font typeface="Quicksand"/>
              <a:buNone/>
              <a:defRPr sz="2800">
                <a:solidFill>
                  <a:schemeClr val="accent3"/>
                </a:solidFill>
                <a:latin typeface="Quicksand"/>
                <a:ea typeface="Quicksand"/>
                <a:cs typeface="Quicksand"/>
                <a:sym typeface="Quicksand"/>
              </a:defRPr>
            </a:lvl1pPr>
            <a:lvl2pPr marL="914400" lvl="1" indent="-355600" algn="l">
              <a:lnSpc>
                <a:spcPct val="90000"/>
              </a:lnSpc>
              <a:spcBef>
                <a:spcPts val="500"/>
              </a:spcBef>
              <a:spcAft>
                <a:spcPts val="0"/>
              </a:spcAft>
              <a:buClr>
                <a:schemeClr val="dk2"/>
              </a:buClr>
              <a:buSzPts val="2000"/>
              <a:buFont typeface="Arial"/>
              <a:buChar char="•"/>
              <a:defRPr>
                <a:solidFill>
                  <a:schemeClr val="accent3"/>
                </a:solidFill>
                <a:latin typeface="Quicksand"/>
                <a:ea typeface="Quicksand"/>
                <a:cs typeface="Quicksand"/>
                <a:sym typeface="Quicksand"/>
              </a:defRPr>
            </a:lvl2pPr>
            <a:lvl3pPr marL="1371600" lvl="2" indent="-342900" algn="l">
              <a:lnSpc>
                <a:spcPct val="90000"/>
              </a:lnSpc>
              <a:spcBef>
                <a:spcPts val="500"/>
              </a:spcBef>
              <a:spcAft>
                <a:spcPts val="0"/>
              </a:spcAft>
              <a:buClr>
                <a:schemeClr val="dk2"/>
              </a:buClr>
              <a:buSzPts val="1800"/>
              <a:buFont typeface="NTR"/>
              <a:buChar char="-"/>
              <a:defRPr>
                <a:solidFill>
                  <a:schemeClr val="accent3"/>
                </a:solidFill>
                <a:latin typeface="Quicksand"/>
                <a:ea typeface="Quicksand"/>
                <a:cs typeface="Quicksand"/>
                <a:sym typeface="Quicksand"/>
              </a:defRPr>
            </a:lvl3pPr>
            <a:lvl4pPr marL="1828800" lvl="3" indent="-330200" algn="l">
              <a:lnSpc>
                <a:spcPct val="90000"/>
              </a:lnSpc>
              <a:spcBef>
                <a:spcPts val="500"/>
              </a:spcBef>
              <a:spcAft>
                <a:spcPts val="0"/>
              </a:spcAft>
              <a:buClr>
                <a:schemeClr val="dk2"/>
              </a:buClr>
              <a:buSzPts val="1600"/>
              <a:buFont typeface="Arial"/>
              <a:buChar char="•"/>
              <a:defRPr>
                <a:solidFill>
                  <a:schemeClr val="accent3"/>
                </a:solidFill>
                <a:latin typeface="Quicksand"/>
                <a:ea typeface="Quicksand"/>
                <a:cs typeface="Quicksand"/>
                <a:sym typeface="Quicksand"/>
              </a:defRPr>
            </a:lvl4pPr>
            <a:lvl5pPr marL="2286000" lvl="4" indent="-317500" algn="l">
              <a:lnSpc>
                <a:spcPct val="90000"/>
              </a:lnSpc>
              <a:spcBef>
                <a:spcPts val="500"/>
              </a:spcBef>
              <a:spcAft>
                <a:spcPts val="0"/>
              </a:spcAft>
              <a:buClr>
                <a:schemeClr val="dk2"/>
              </a:buClr>
              <a:buSzPts val="1400"/>
              <a:buFont typeface="NTR"/>
              <a:buChar char="-"/>
              <a:defRPr>
                <a:solidFill>
                  <a:schemeClr val="accent3"/>
                </a:solidFill>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62592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p:spPr>
        <p:txBody>
          <a:bodyPr anchor="ctr"/>
          <a:lstStyle>
            <a:lvl1pPr algn="ctr">
              <a:defRPr/>
            </a:lvl1pPr>
          </a:lstStyle>
          <a:p>
            <a:r>
              <a:rPr lang="en-US"/>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50895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 Black">
  <p:cSld name="Section Header - Black">
    <p:spTree>
      <p:nvGrpSpPr>
        <p:cNvPr id="1" name="Shape 181"/>
        <p:cNvGrpSpPr/>
        <p:nvPr/>
      </p:nvGrpSpPr>
      <p:grpSpPr>
        <a:xfrm>
          <a:off x="0" y="0"/>
          <a:ext cx="0" cy="0"/>
          <a:chOff x="0" y="0"/>
          <a:chExt cx="0" cy="0"/>
        </a:xfrm>
      </p:grpSpPr>
      <p:sp>
        <p:nvSpPr>
          <p:cNvPr id="182" name="Google Shape;182;p51"/>
          <p:cNvSpPr/>
          <p:nvPr/>
        </p:nvSpPr>
        <p:spPr>
          <a:xfrm>
            <a:off x="0" y="0"/>
            <a:ext cx="12192000" cy="6855696"/>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183" name="Google Shape;183;p51"/>
          <p:cNvSpPr txBox="1">
            <a:spLocks noGrp="1"/>
          </p:cNvSpPr>
          <p:nvPr>
            <p:ph type="title"/>
          </p:nvPr>
        </p:nvSpPr>
        <p:spPr>
          <a:xfrm>
            <a:off x="744122" y="593213"/>
            <a:ext cx="8904068" cy="75210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Quicksand"/>
              <a:buNone/>
              <a:defRPr sz="4400">
                <a:solidFill>
                  <a:schemeClr val="dk2"/>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4" name="Google Shape;184;p51"/>
          <p:cNvGrpSpPr/>
          <p:nvPr/>
        </p:nvGrpSpPr>
        <p:grpSpPr>
          <a:xfrm>
            <a:off x="10681097" y="5820975"/>
            <a:ext cx="651093" cy="708475"/>
            <a:chOff x="5598848" y="1620229"/>
            <a:chExt cx="2189904" cy="2382902"/>
          </a:xfrm>
        </p:grpSpPr>
        <p:pic>
          <p:nvPicPr>
            <p:cNvPr id="185" name="Google Shape;185;p51"/>
            <p:cNvPicPr preferRelativeResize="0"/>
            <p:nvPr/>
          </p:nvPicPr>
          <p:blipFill rotWithShape="1">
            <a:blip r:embed="rId2">
              <a:alphaModFix/>
            </a:blip>
            <a:srcRect/>
            <a:stretch/>
          </p:blipFill>
          <p:spPr>
            <a:xfrm>
              <a:off x="7161630" y="1899091"/>
              <a:ext cx="113817" cy="115671"/>
            </a:xfrm>
            <a:prstGeom prst="rect">
              <a:avLst/>
            </a:prstGeom>
            <a:noFill/>
            <a:ln>
              <a:noFill/>
            </a:ln>
          </p:spPr>
        </p:pic>
        <p:pic>
          <p:nvPicPr>
            <p:cNvPr id="186" name="Google Shape;186;p51"/>
            <p:cNvPicPr preferRelativeResize="0"/>
            <p:nvPr/>
          </p:nvPicPr>
          <p:blipFill rotWithShape="1">
            <a:blip r:embed="rId3">
              <a:alphaModFix/>
            </a:blip>
            <a:srcRect/>
            <a:stretch/>
          </p:blipFill>
          <p:spPr>
            <a:xfrm>
              <a:off x="5598848" y="1620229"/>
              <a:ext cx="2189904" cy="2382902"/>
            </a:xfrm>
            <a:prstGeom prst="rect">
              <a:avLst/>
            </a:prstGeom>
            <a:noFill/>
            <a:ln>
              <a:noFill/>
            </a:ln>
          </p:spPr>
        </p:pic>
        <p:pic>
          <p:nvPicPr>
            <p:cNvPr id="187" name="Google Shape;187;p51"/>
            <p:cNvPicPr preferRelativeResize="0"/>
            <p:nvPr/>
          </p:nvPicPr>
          <p:blipFill rotWithShape="1">
            <a:blip r:embed="rId4">
              <a:alphaModFix/>
            </a:blip>
            <a:srcRect/>
            <a:stretch/>
          </p:blipFill>
          <p:spPr>
            <a:xfrm>
              <a:off x="6871611" y="1669224"/>
              <a:ext cx="175945" cy="178803"/>
            </a:xfrm>
            <a:prstGeom prst="rect">
              <a:avLst/>
            </a:prstGeom>
            <a:noFill/>
            <a:ln>
              <a:noFill/>
            </a:ln>
          </p:spPr>
        </p:pic>
      </p:grpSp>
      <p:grpSp>
        <p:nvGrpSpPr>
          <p:cNvPr id="188" name="Google Shape;188;p51"/>
          <p:cNvGrpSpPr/>
          <p:nvPr/>
        </p:nvGrpSpPr>
        <p:grpSpPr>
          <a:xfrm>
            <a:off x="9598" y="4391414"/>
            <a:ext cx="3729812" cy="2464571"/>
            <a:chOff x="9598" y="4391414"/>
            <a:chExt cx="3729812" cy="2464571"/>
          </a:xfrm>
        </p:grpSpPr>
        <p:sp>
          <p:nvSpPr>
            <p:cNvPr id="189" name="Google Shape;189;p51"/>
            <p:cNvSpPr/>
            <p:nvPr/>
          </p:nvSpPr>
          <p:spPr>
            <a:xfrm>
              <a:off x="1102322" y="6790972"/>
              <a:ext cx="599427" cy="64492"/>
            </a:xfrm>
            <a:custGeom>
              <a:avLst/>
              <a:gdLst/>
              <a:ahLst/>
              <a:cxnLst/>
              <a:rect l="l" t="t" r="r" b="b"/>
              <a:pathLst>
                <a:path w="661035" h="71120" extrusionOk="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51"/>
            <p:cNvSpPr/>
            <p:nvPr/>
          </p:nvSpPr>
          <p:spPr>
            <a:xfrm>
              <a:off x="1847987" y="6161548"/>
              <a:ext cx="770445" cy="694437"/>
            </a:xfrm>
            <a:custGeom>
              <a:avLst/>
              <a:gdLst/>
              <a:ahLst/>
              <a:cxnLst/>
              <a:rect l="l" t="t" r="r" b="b"/>
              <a:pathLst>
                <a:path w="849630" h="765809" extrusionOk="0">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51"/>
            <p:cNvSpPr/>
            <p:nvPr/>
          </p:nvSpPr>
          <p:spPr>
            <a:xfrm>
              <a:off x="1441820" y="6005878"/>
              <a:ext cx="347219" cy="352401"/>
            </a:xfrm>
            <a:custGeom>
              <a:avLst/>
              <a:gdLst/>
              <a:ahLst/>
              <a:cxnLst/>
              <a:rect l="l" t="t" r="r" b="b"/>
              <a:pathLst>
                <a:path w="382905" h="388620" extrusionOk="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51"/>
            <p:cNvSpPr/>
            <p:nvPr/>
          </p:nvSpPr>
          <p:spPr>
            <a:xfrm>
              <a:off x="2512448" y="5841762"/>
              <a:ext cx="347219" cy="352401"/>
            </a:xfrm>
            <a:custGeom>
              <a:avLst/>
              <a:gdLst/>
              <a:ahLst/>
              <a:cxnLst/>
              <a:rect l="l" t="t" r="r" b="b"/>
              <a:pathLst>
                <a:path w="382905" h="388620" extrusionOk="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 name="Google Shape;193;p51"/>
            <p:cNvSpPr/>
            <p:nvPr/>
          </p:nvSpPr>
          <p:spPr>
            <a:xfrm>
              <a:off x="2387729" y="5241019"/>
              <a:ext cx="347219" cy="352401"/>
            </a:xfrm>
            <a:custGeom>
              <a:avLst/>
              <a:gdLst/>
              <a:ahLst/>
              <a:cxnLst/>
              <a:rect l="l" t="t" r="r" b="b"/>
              <a:pathLst>
                <a:path w="382905" h="388620" extrusionOk="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51"/>
            <p:cNvSpPr/>
            <p:nvPr/>
          </p:nvSpPr>
          <p:spPr>
            <a:xfrm>
              <a:off x="1721136" y="5383874"/>
              <a:ext cx="415741" cy="422651"/>
            </a:xfrm>
            <a:custGeom>
              <a:avLst/>
              <a:gdLst/>
              <a:ahLst/>
              <a:cxnLst/>
              <a:rect l="l" t="t" r="r" b="b"/>
              <a:pathLst>
                <a:path w="458469" h="466089" extrusionOk="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51"/>
            <p:cNvSpPr/>
            <p:nvPr/>
          </p:nvSpPr>
          <p:spPr>
            <a:xfrm>
              <a:off x="3097372" y="6327434"/>
              <a:ext cx="642038" cy="528026"/>
            </a:xfrm>
            <a:custGeom>
              <a:avLst/>
              <a:gdLst/>
              <a:ahLst/>
              <a:cxnLst/>
              <a:rect l="l" t="t" r="r" b="b"/>
              <a:pathLst>
                <a:path w="708025" h="582295" extrusionOk="0">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 name="Google Shape;196;p51"/>
            <p:cNvSpPr/>
            <p:nvPr/>
          </p:nvSpPr>
          <p:spPr>
            <a:xfrm>
              <a:off x="1504163" y="4540703"/>
              <a:ext cx="536087" cy="545300"/>
            </a:xfrm>
            <a:custGeom>
              <a:avLst/>
              <a:gdLst/>
              <a:ahLst/>
              <a:cxnLst/>
              <a:rect l="l" t="t" r="r" b="b"/>
              <a:pathLst>
                <a:path w="591185" h="601345" extrusionOk="0">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 name="Google Shape;197;p51"/>
            <p:cNvSpPr/>
            <p:nvPr/>
          </p:nvSpPr>
          <p:spPr>
            <a:xfrm>
              <a:off x="9598" y="4391414"/>
              <a:ext cx="1292713" cy="2464504"/>
            </a:xfrm>
            <a:custGeom>
              <a:avLst/>
              <a:gdLst/>
              <a:ahLst/>
              <a:cxnLst/>
              <a:rect l="l" t="t" r="r" b="b"/>
              <a:pathLst>
                <a:path w="1425575" h="2717800" extrusionOk="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extrusionOk="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8" name="Google Shape;198;p51"/>
          <p:cNvSpPr txBox="1">
            <a:spLocks noGrp="1"/>
          </p:cNvSpPr>
          <p:nvPr>
            <p:ph type="ftr" idx="11"/>
          </p:nvPr>
        </p:nvSpPr>
        <p:spPr>
          <a:xfrm>
            <a:off x="751840" y="6114954"/>
            <a:ext cx="8904068"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51"/>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Font typeface="Quicksand"/>
              <a:buNone/>
              <a:defRPr sz="2800">
                <a:solidFill>
                  <a:schemeClr val="lt1"/>
                </a:solidFill>
                <a:latin typeface="Quicksand"/>
                <a:ea typeface="Quicksand"/>
                <a:cs typeface="Quicksand"/>
                <a:sym typeface="Quicksand"/>
              </a:defRPr>
            </a:lvl1pPr>
            <a:lvl2pPr marL="914400" lvl="1" indent="-355600" algn="l">
              <a:lnSpc>
                <a:spcPct val="90000"/>
              </a:lnSpc>
              <a:spcBef>
                <a:spcPts val="500"/>
              </a:spcBef>
              <a:spcAft>
                <a:spcPts val="0"/>
              </a:spcAft>
              <a:buClr>
                <a:schemeClr val="dk2"/>
              </a:buClr>
              <a:buSzPts val="2000"/>
              <a:buFont typeface="Arial"/>
              <a:buChar char="•"/>
              <a:defRPr>
                <a:solidFill>
                  <a:schemeClr val="lt1"/>
                </a:solidFill>
                <a:latin typeface="Quicksand"/>
                <a:ea typeface="Quicksand"/>
                <a:cs typeface="Quicksand"/>
                <a:sym typeface="Quicksand"/>
              </a:defRPr>
            </a:lvl2pPr>
            <a:lvl3pPr marL="1371600" lvl="2" indent="-342900" algn="l">
              <a:lnSpc>
                <a:spcPct val="90000"/>
              </a:lnSpc>
              <a:spcBef>
                <a:spcPts val="500"/>
              </a:spcBef>
              <a:spcAft>
                <a:spcPts val="0"/>
              </a:spcAft>
              <a:buClr>
                <a:schemeClr val="dk2"/>
              </a:buClr>
              <a:buSzPts val="1800"/>
              <a:buFont typeface="NTR"/>
              <a:buChar char="-"/>
              <a:defRPr>
                <a:solidFill>
                  <a:schemeClr val="lt1"/>
                </a:solidFill>
                <a:latin typeface="Quicksand"/>
                <a:ea typeface="Quicksand"/>
                <a:cs typeface="Quicksand"/>
                <a:sym typeface="Quicksand"/>
              </a:defRPr>
            </a:lvl3pPr>
            <a:lvl4pPr marL="1828800" lvl="3" indent="-330200" algn="l">
              <a:lnSpc>
                <a:spcPct val="90000"/>
              </a:lnSpc>
              <a:spcBef>
                <a:spcPts val="500"/>
              </a:spcBef>
              <a:spcAft>
                <a:spcPts val="0"/>
              </a:spcAft>
              <a:buClr>
                <a:schemeClr val="dk2"/>
              </a:buClr>
              <a:buSzPts val="1600"/>
              <a:buFont typeface="Arial"/>
              <a:buChar char="•"/>
              <a:defRPr>
                <a:solidFill>
                  <a:schemeClr val="lt1"/>
                </a:solidFill>
                <a:latin typeface="Quicksand"/>
                <a:ea typeface="Quicksand"/>
                <a:cs typeface="Quicksand"/>
                <a:sym typeface="Quicksand"/>
              </a:defRPr>
            </a:lvl4pPr>
            <a:lvl5pPr marL="2286000" lvl="4" indent="-317500" algn="l">
              <a:lnSpc>
                <a:spcPct val="90000"/>
              </a:lnSpc>
              <a:spcBef>
                <a:spcPts val="500"/>
              </a:spcBef>
              <a:spcAft>
                <a:spcPts val="0"/>
              </a:spcAft>
              <a:buClr>
                <a:schemeClr val="dk2"/>
              </a:buClr>
              <a:buSzPts val="1400"/>
              <a:buFont typeface="NTR"/>
              <a:buChar char="-"/>
              <a:defRPr>
                <a:solidFill>
                  <a:schemeClr val="lt1"/>
                </a:solidFill>
                <a:latin typeface="Quicksand"/>
                <a:ea typeface="Quicksand"/>
                <a:cs typeface="Quicksand"/>
                <a:sym typeface="Quicksa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5885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Divider - Green">
  <p:cSld name="Section Divider - Green">
    <p:spTree>
      <p:nvGrpSpPr>
        <p:cNvPr id="1" name="Shape 200"/>
        <p:cNvGrpSpPr/>
        <p:nvPr/>
      </p:nvGrpSpPr>
      <p:grpSpPr>
        <a:xfrm>
          <a:off x="0" y="0"/>
          <a:ext cx="0" cy="0"/>
          <a:chOff x="0" y="0"/>
          <a:chExt cx="0" cy="0"/>
        </a:xfrm>
      </p:grpSpPr>
      <p:sp>
        <p:nvSpPr>
          <p:cNvPr id="201" name="Google Shape;201;p57"/>
          <p:cNvSpPr/>
          <p:nvPr/>
        </p:nvSpPr>
        <p:spPr>
          <a:xfrm>
            <a:off x="0" y="-4957"/>
            <a:ext cx="12197847" cy="6908925"/>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02" name="Google Shape;202;p57"/>
          <p:cNvSpPr txBox="1">
            <a:spLocks noGrp="1"/>
          </p:cNvSpPr>
          <p:nvPr>
            <p:ph type="body" idx="1"/>
          </p:nvPr>
        </p:nvSpPr>
        <p:spPr>
          <a:xfrm>
            <a:off x="735724" y="809298"/>
            <a:ext cx="4351283" cy="336438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Font typeface="Quicksand"/>
              <a:buNone/>
              <a:defRPr sz="3200">
                <a:solidFill>
                  <a:schemeClr val="lt1"/>
                </a:solidFill>
                <a:latin typeface="Quicksand"/>
                <a:ea typeface="Quicksand"/>
                <a:cs typeface="Quicksand"/>
                <a:sym typeface="Quicksand"/>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grpSp>
        <p:nvGrpSpPr>
          <p:cNvPr id="203" name="Google Shape;203;p57"/>
          <p:cNvGrpSpPr/>
          <p:nvPr/>
        </p:nvGrpSpPr>
        <p:grpSpPr>
          <a:xfrm>
            <a:off x="9597" y="4222076"/>
            <a:ext cx="5495304" cy="2633814"/>
            <a:chOff x="9597" y="4222076"/>
            <a:chExt cx="5495304" cy="2633814"/>
          </a:xfrm>
        </p:grpSpPr>
        <p:sp>
          <p:nvSpPr>
            <p:cNvPr id="204" name="Google Shape;204;p57"/>
            <p:cNvSpPr/>
            <p:nvPr/>
          </p:nvSpPr>
          <p:spPr>
            <a:xfrm>
              <a:off x="440952" y="4364568"/>
              <a:ext cx="456048" cy="456048"/>
            </a:xfrm>
            <a:custGeom>
              <a:avLst/>
              <a:gdLst/>
              <a:ahLst/>
              <a:cxnLst/>
              <a:rect l="l" t="t" r="r" b="b"/>
              <a:pathLst>
                <a:path w="502919" h="502920" extrusionOk="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57"/>
            <p:cNvSpPr/>
            <p:nvPr/>
          </p:nvSpPr>
          <p:spPr>
            <a:xfrm>
              <a:off x="1338685" y="5086553"/>
              <a:ext cx="456048" cy="456048"/>
            </a:xfrm>
            <a:custGeom>
              <a:avLst/>
              <a:gdLst/>
              <a:ahLst/>
              <a:cxnLst/>
              <a:rect l="l" t="t" r="r" b="b"/>
              <a:pathLst>
                <a:path w="502919" h="502920" extrusionOk="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57"/>
            <p:cNvSpPr/>
            <p:nvPr/>
          </p:nvSpPr>
          <p:spPr>
            <a:xfrm>
              <a:off x="2992604" y="4222076"/>
              <a:ext cx="2512297" cy="2223236"/>
            </a:xfrm>
            <a:custGeom>
              <a:avLst/>
              <a:gdLst/>
              <a:ahLst/>
              <a:cxnLst/>
              <a:rect l="l" t="t" r="r" b="b"/>
              <a:pathLst>
                <a:path w="2770504" h="2451734" extrusionOk="0">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extrusionOk="0">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57"/>
            <p:cNvSpPr/>
            <p:nvPr/>
          </p:nvSpPr>
          <p:spPr>
            <a:xfrm>
              <a:off x="9597" y="4925061"/>
              <a:ext cx="1272559" cy="1930720"/>
            </a:xfrm>
            <a:custGeom>
              <a:avLst/>
              <a:gdLst/>
              <a:ahLst/>
              <a:cxnLst/>
              <a:rect l="l" t="t" r="r" b="b"/>
              <a:pathLst>
                <a:path w="1403350" h="2129154" extrusionOk="0">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 name="Google Shape;208;p57"/>
            <p:cNvSpPr/>
            <p:nvPr/>
          </p:nvSpPr>
          <p:spPr>
            <a:xfrm>
              <a:off x="1438442" y="5634837"/>
              <a:ext cx="1580045" cy="1220736"/>
            </a:xfrm>
            <a:custGeom>
              <a:avLst/>
              <a:gdLst/>
              <a:ahLst/>
              <a:cxnLst/>
              <a:rect l="l" t="t" r="r" b="b"/>
              <a:pathLst>
                <a:path w="1742439" h="1346200" extrusionOk="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 name="Google Shape;209;p57"/>
            <p:cNvSpPr/>
            <p:nvPr/>
          </p:nvSpPr>
          <p:spPr>
            <a:xfrm>
              <a:off x="4273152" y="6359534"/>
              <a:ext cx="726683" cy="496356"/>
            </a:xfrm>
            <a:custGeom>
              <a:avLst/>
              <a:gdLst/>
              <a:ahLst/>
              <a:cxnLst/>
              <a:rect l="l" t="t" r="r" b="b"/>
              <a:pathLst>
                <a:path w="801370" h="547370" extrusionOk="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57"/>
            <p:cNvSpPr/>
            <p:nvPr/>
          </p:nvSpPr>
          <p:spPr>
            <a:xfrm>
              <a:off x="1979925" y="4720897"/>
              <a:ext cx="726683" cy="726683"/>
            </a:xfrm>
            <a:custGeom>
              <a:avLst/>
              <a:gdLst/>
              <a:ahLst/>
              <a:cxnLst/>
              <a:rect l="l" t="t" r="r" b="b"/>
              <a:pathLst>
                <a:path w="801369" h="801370" extrusionOk="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11" name="Google Shape;211;p57"/>
          <p:cNvSpPr txBox="1">
            <a:spLocks noGrp="1"/>
          </p:cNvSpPr>
          <p:nvPr>
            <p:ph type="ftr" idx="11"/>
          </p:nvPr>
        </p:nvSpPr>
        <p:spPr>
          <a:xfrm>
            <a:off x="735724" y="6114954"/>
            <a:ext cx="4929352"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57"/>
          <p:cNvSpPr>
            <a:spLocks noGrp="1"/>
          </p:cNvSpPr>
          <p:nvPr>
            <p:ph type="pic" idx="2"/>
          </p:nvPr>
        </p:nvSpPr>
        <p:spPr>
          <a:xfrm>
            <a:off x="6254500" y="624086"/>
            <a:ext cx="7293907" cy="7195979"/>
          </a:xfrm>
          <a:prstGeom prst="ellipse">
            <a:avLst/>
          </a:prstGeom>
          <a:noFill/>
          <a:ln>
            <a:noFill/>
          </a:ln>
        </p:spPr>
      </p:sp>
    </p:spTree>
    <p:extLst>
      <p:ext uri="{BB962C8B-B14F-4D97-AF65-F5344CB8AC3E}">
        <p14:creationId xmlns:p14="http://schemas.microsoft.com/office/powerpoint/2010/main" val="3389783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Divider - Neon">
  <p:cSld name="Section Divider - Neon">
    <p:spTree>
      <p:nvGrpSpPr>
        <p:cNvPr id="1" name="Shape 213"/>
        <p:cNvGrpSpPr/>
        <p:nvPr/>
      </p:nvGrpSpPr>
      <p:grpSpPr>
        <a:xfrm>
          <a:off x="0" y="0"/>
          <a:ext cx="0" cy="0"/>
          <a:chOff x="0" y="0"/>
          <a:chExt cx="0" cy="0"/>
        </a:xfrm>
      </p:grpSpPr>
      <p:sp>
        <p:nvSpPr>
          <p:cNvPr id="214" name="Google Shape;214;p58"/>
          <p:cNvSpPr/>
          <p:nvPr/>
        </p:nvSpPr>
        <p:spPr>
          <a:xfrm>
            <a:off x="0" y="-4957"/>
            <a:ext cx="12197847" cy="6908925"/>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15" name="Google Shape;215;p58"/>
          <p:cNvSpPr/>
          <p:nvPr/>
        </p:nvSpPr>
        <p:spPr>
          <a:xfrm rot="10800000">
            <a:off x="11287374" y="7555196"/>
            <a:ext cx="371988" cy="386441"/>
          </a:xfrm>
          <a:custGeom>
            <a:avLst/>
            <a:gdLst/>
            <a:ahLst/>
            <a:cxnLst/>
            <a:rect l="l" t="t" r="r" b="b"/>
            <a:pathLst>
              <a:path w="382905" h="388619" extrusionOk="0">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 name="Google Shape;216;p58"/>
          <p:cNvSpPr/>
          <p:nvPr/>
        </p:nvSpPr>
        <p:spPr>
          <a:xfrm rot="10800000">
            <a:off x="11127502" y="7012374"/>
            <a:ext cx="313382" cy="325822"/>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17" name="Google Shape;217;p58"/>
          <p:cNvGrpSpPr/>
          <p:nvPr/>
        </p:nvGrpSpPr>
        <p:grpSpPr>
          <a:xfrm>
            <a:off x="10681097" y="5820975"/>
            <a:ext cx="651093" cy="708475"/>
            <a:chOff x="5598848" y="1620229"/>
            <a:chExt cx="2189904" cy="2382902"/>
          </a:xfrm>
        </p:grpSpPr>
        <p:pic>
          <p:nvPicPr>
            <p:cNvPr id="218" name="Google Shape;218;p58"/>
            <p:cNvPicPr preferRelativeResize="0"/>
            <p:nvPr/>
          </p:nvPicPr>
          <p:blipFill rotWithShape="1">
            <a:blip r:embed="rId2">
              <a:alphaModFix/>
            </a:blip>
            <a:srcRect/>
            <a:stretch/>
          </p:blipFill>
          <p:spPr>
            <a:xfrm>
              <a:off x="7161630" y="1899091"/>
              <a:ext cx="113817" cy="115671"/>
            </a:xfrm>
            <a:prstGeom prst="rect">
              <a:avLst/>
            </a:prstGeom>
            <a:noFill/>
            <a:ln>
              <a:noFill/>
            </a:ln>
          </p:spPr>
        </p:pic>
        <p:pic>
          <p:nvPicPr>
            <p:cNvPr id="219" name="Google Shape;219;p58"/>
            <p:cNvPicPr preferRelativeResize="0"/>
            <p:nvPr/>
          </p:nvPicPr>
          <p:blipFill rotWithShape="1">
            <a:blip r:embed="rId3">
              <a:alphaModFix/>
            </a:blip>
            <a:srcRect/>
            <a:stretch/>
          </p:blipFill>
          <p:spPr>
            <a:xfrm>
              <a:off x="5598848" y="1620229"/>
              <a:ext cx="2189904" cy="2382902"/>
            </a:xfrm>
            <a:prstGeom prst="rect">
              <a:avLst/>
            </a:prstGeom>
            <a:noFill/>
            <a:ln>
              <a:noFill/>
            </a:ln>
          </p:spPr>
        </p:pic>
        <p:pic>
          <p:nvPicPr>
            <p:cNvPr id="220" name="Google Shape;220;p58"/>
            <p:cNvPicPr preferRelativeResize="0"/>
            <p:nvPr/>
          </p:nvPicPr>
          <p:blipFill rotWithShape="1">
            <a:blip r:embed="rId4">
              <a:alphaModFix/>
            </a:blip>
            <a:srcRect/>
            <a:stretch/>
          </p:blipFill>
          <p:spPr>
            <a:xfrm>
              <a:off x="6871611" y="1669224"/>
              <a:ext cx="175945" cy="178803"/>
            </a:xfrm>
            <a:prstGeom prst="rect">
              <a:avLst/>
            </a:prstGeom>
            <a:noFill/>
            <a:ln>
              <a:noFill/>
            </a:ln>
          </p:spPr>
        </p:pic>
      </p:grpSp>
      <p:grpSp>
        <p:nvGrpSpPr>
          <p:cNvPr id="221" name="Google Shape;221;p58"/>
          <p:cNvGrpSpPr/>
          <p:nvPr/>
        </p:nvGrpSpPr>
        <p:grpSpPr>
          <a:xfrm>
            <a:off x="6109850" y="-1"/>
            <a:ext cx="6097260" cy="1857721"/>
            <a:chOff x="6613002" y="0"/>
            <a:chExt cx="5573326" cy="1698088"/>
          </a:xfrm>
        </p:grpSpPr>
        <p:sp>
          <p:nvSpPr>
            <p:cNvPr id="222" name="Google Shape;222;p58"/>
            <p:cNvSpPr/>
            <p:nvPr/>
          </p:nvSpPr>
          <p:spPr>
            <a:xfrm>
              <a:off x="7850787" y="1099048"/>
              <a:ext cx="456048" cy="456048"/>
            </a:xfrm>
            <a:custGeom>
              <a:avLst/>
              <a:gdLst/>
              <a:ahLst/>
              <a:cxnLst/>
              <a:rect l="l" t="t" r="r" b="b"/>
              <a:pathLst>
                <a:path w="502920" h="502919" extrusionOk="0">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 name="Google Shape;223;p58"/>
            <p:cNvSpPr/>
            <p:nvPr/>
          </p:nvSpPr>
          <p:spPr>
            <a:xfrm>
              <a:off x="8748519" y="377061"/>
              <a:ext cx="456048" cy="456048"/>
            </a:xfrm>
            <a:custGeom>
              <a:avLst/>
              <a:gdLst/>
              <a:ahLst/>
              <a:cxnLst/>
              <a:rect l="l" t="t" r="r" b="b"/>
              <a:pathLst>
                <a:path w="502920" h="502919" extrusionOk="0">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58"/>
            <p:cNvSpPr/>
            <p:nvPr/>
          </p:nvSpPr>
          <p:spPr>
            <a:xfrm>
              <a:off x="10402442" y="0"/>
              <a:ext cx="1783886" cy="1698088"/>
            </a:xfrm>
            <a:custGeom>
              <a:avLst/>
              <a:gdLst/>
              <a:ahLst/>
              <a:cxnLst/>
              <a:rect l="l" t="t" r="r" b="b"/>
              <a:pathLst>
                <a:path w="1967230" h="1872614" extrusionOk="0">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58"/>
            <p:cNvSpPr/>
            <p:nvPr/>
          </p:nvSpPr>
          <p:spPr>
            <a:xfrm>
              <a:off x="6613002" y="0"/>
              <a:ext cx="2077554" cy="995015"/>
            </a:xfrm>
            <a:custGeom>
              <a:avLst/>
              <a:gdLst/>
              <a:ahLst/>
              <a:cxnLst/>
              <a:rect l="l" t="t" r="r" b="b"/>
              <a:pathLst>
                <a:path w="2291079" h="1097280" extrusionOk="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58"/>
            <p:cNvSpPr/>
            <p:nvPr/>
          </p:nvSpPr>
          <p:spPr>
            <a:xfrm>
              <a:off x="9031060" y="1"/>
              <a:ext cx="1214402" cy="285030"/>
            </a:xfrm>
            <a:custGeom>
              <a:avLst/>
              <a:gdLst/>
              <a:ahLst/>
              <a:cxnLst/>
              <a:rect l="l" t="t" r="r" b="b"/>
              <a:pathLst>
                <a:path w="1339215" h="314325" extrusionOk="0">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58"/>
            <p:cNvSpPr/>
            <p:nvPr/>
          </p:nvSpPr>
          <p:spPr>
            <a:xfrm>
              <a:off x="9389760" y="472058"/>
              <a:ext cx="726683" cy="726683"/>
            </a:xfrm>
            <a:custGeom>
              <a:avLst/>
              <a:gdLst/>
              <a:ahLst/>
              <a:cxnLst/>
              <a:rect l="l" t="t" r="r" b="b"/>
              <a:pathLst>
                <a:path w="801370" h="801369" extrusionOk="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28" name="Google Shape;228;p58"/>
          <p:cNvSpPr txBox="1">
            <a:spLocks noGrp="1"/>
          </p:cNvSpPr>
          <p:nvPr>
            <p:ph type="body" idx="1"/>
          </p:nvPr>
        </p:nvSpPr>
        <p:spPr>
          <a:xfrm>
            <a:off x="6474373" y="2074718"/>
            <a:ext cx="4857818" cy="3466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3200"/>
              <a:buFont typeface="Quicksand"/>
              <a:buNone/>
              <a:defRPr sz="3200">
                <a:solidFill>
                  <a:schemeClr val="accent3"/>
                </a:solidFill>
                <a:latin typeface="Quicksand"/>
                <a:ea typeface="Quicksand"/>
                <a:cs typeface="Quicksand"/>
                <a:sym typeface="Quicksand"/>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9" name="Google Shape;229;p58"/>
          <p:cNvSpPr>
            <a:spLocks noGrp="1"/>
          </p:cNvSpPr>
          <p:nvPr>
            <p:ph type="pic" idx="2"/>
          </p:nvPr>
        </p:nvSpPr>
        <p:spPr>
          <a:xfrm>
            <a:off x="-1635760" y="-683147"/>
            <a:ext cx="7573873" cy="7212597"/>
          </a:xfrm>
          <a:prstGeom prst="ellipse">
            <a:avLst/>
          </a:prstGeom>
          <a:noFill/>
          <a:ln>
            <a:noFill/>
          </a:ln>
        </p:spPr>
      </p:sp>
    </p:spTree>
    <p:extLst>
      <p:ext uri="{BB962C8B-B14F-4D97-AF65-F5344CB8AC3E}">
        <p14:creationId xmlns:p14="http://schemas.microsoft.com/office/powerpoint/2010/main" val="3018317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Divider - White Green">
  <p:cSld name="Section Divider - White Green">
    <p:spTree>
      <p:nvGrpSpPr>
        <p:cNvPr id="1" name="Shape 230"/>
        <p:cNvGrpSpPr/>
        <p:nvPr/>
      </p:nvGrpSpPr>
      <p:grpSpPr>
        <a:xfrm>
          <a:off x="0" y="0"/>
          <a:ext cx="0" cy="0"/>
          <a:chOff x="0" y="0"/>
          <a:chExt cx="0" cy="0"/>
        </a:xfrm>
      </p:grpSpPr>
      <p:sp>
        <p:nvSpPr>
          <p:cNvPr id="231" name="Google Shape;231;p59"/>
          <p:cNvSpPr/>
          <p:nvPr/>
        </p:nvSpPr>
        <p:spPr>
          <a:xfrm>
            <a:off x="0" y="-4957"/>
            <a:ext cx="12197847" cy="6908925"/>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32" name="Google Shape;232;p59"/>
          <p:cNvSpPr txBox="1">
            <a:spLocks noGrp="1"/>
          </p:cNvSpPr>
          <p:nvPr>
            <p:ph type="ftr" idx="11"/>
          </p:nvPr>
        </p:nvSpPr>
        <p:spPr>
          <a:xfrm>
            <a:off x="735724" y="6114954"/>
            <a:ext cx="4929352"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3" name="Google Shape;233;p59"/>
          <p:cNvGrpSpPr/>
          <p:nvPr/>
        </p:nvGrpSpPr>
        <p:grpSpPr>
          <a:xfrm>
            <a:off x="9598" y="0"/>
            <a:ext cx="5429576" cy="1714213"/>
            <a:chOff x="9598" y="0"/>
            <a:chExt cx="5429576" cy="1714213"/>
          </a:xfrm>
        </p:grpSpPr>
        <p:sp>
          <p:nvSpPr>
            <p:cNvPr id="234" name="Google Shape;234;p59"/>
            <p:cNvSpPr/>
            <p:nvPr/>
          </p:nvSpPr>
          <p:spPr>
            <a:xfrm>
              <a:off x="807663" y="1115370"/>
              <a:ext cx="456048" cy="456048"/>
            </a:xfrm>
            <a:custGeom>
              <a:avLst/>
              <a:gdLst/>
              <a:ahLst/>
              <a:cxnLst/>
              <a:rect l="l" t="t" r="r" b="b"/>
              <a:pathLst>
                <a:path w="502919" h="502919" extrusionOk="0">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59"/>
            <p:cNvSpPr/>
            <p:nvPr/>
          </p:nvSpPr>
          <p:spPr>
            <a:xfrm>
              <a:off x="1705395" y="393384"/>
              <a:ext cx="456048" cy="456048"/>
            </a:xfrm>
            <a:custGeom>
              <a:avLst/>
              <a:gdLst/>
              <a:ahLst/>
              <a:cxnLst/>
              <a:rect l="l" t="t" r="r" b="b"/>
              <a:pathLst>
                <a:path w="502919" h="502919" extrusionOk="0">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59"/>
            <p:cNvSpPr/>
            <p:nvPr/>
          </p:nvSpPr>
          <p:spPr>
            <a:xfrm>
              <a:off x="3359317" y="1"/>
              <a:ext cx="2079857" cy="1714212"/>
            </a:xfrm>
            <a:custGeom>
              <a:avLst/>
              <a:gdLst/>
              <a:ahLst/>
              <a:cxnLst/>
              <a:rect l="l" t="t" r="r" b="b"/>
              <a:pathLst>
                <a:path w="2293620" h="1890395" extrusionOk="0">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59"/>
            <p:cNvSpPr/>
            <p:nvPr/>
          </p:nvSpPr>
          <p:spPr>
            <a:xfrm>
              <a:off x="9598" y="0"/>
              <a:ext cx="1638204" cy="1011138"/>
            </a:xfrm>
            <a:custGeom>
              <a:avLst/>
              <a:gdLst/>
              <a:ahLst/>
              <a:cxnLst/>
              <a:rect l="l" t="t" r="r" b="b"/>
              <a:pathLst>
                <a:path w="1806575" h="1115060" extrusionOk="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59"/>
            <p:cNvSpPr/>
            <p:nvPr/>
          </p:nvSpPr>
          <p:spPr>
            <a:xfrm>
              <a:off x="1974763" y="1"/>
              <a:ext cx="1240889" cy="301153"/>
            </a:xfrm>
            <a:custGeom>
              <a:avLst/>
              <a:gdLst/>
              <a:ahLst/>
              <a:cxnLst/>
              <a:rect l="l" t="t" r="r" b="b"/>
              <a:pathLst>
                <a:path w="1368425" h="332105" extrusionOk="0">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59"/>
            <p:cNvSpPr/>
            <p:nvPr/>
          </p:nvSpPr>
          <p:spPr>
            <a:xfrm>
              <a:off x="2346635" y="488381"/>
              <a:ext cx="726683" cy="726683"/>
            </a:xfrm>
            <a:custGeom>
              <a:avLst/>
              <a:gdLst/>
              <a:ahLst/>
              <a:cxnLst/>
              <a:rect l="l" t="t" r="r" b="b"/>
              <a:pathLst>
                <a:path w="801370" h="801369" extrusionOk="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0" name="Google Shape;240;p59"/>
          <p:cNvSpPr txBox="1">
            <a:spLocks noGrp="1"/>
          </p:cNvSpPr>
          <p:nvPr>
            <p:ph type="body" idx="1"/>
          </p:nvPr>
        </p:nvSpPr>
        <p:spPr>
          <a:xfrm>
            <a:off x="735724" y="1849816"/>
            <a:ext cx="4351283" cy="336438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200"/>
              <a:buFont typeface="Quicksand"/>
              <a:buNone/>
              <a:defRPr sz="3200">
                <a:solidFill>
                  <a:schemeClr val="dk1"/>
                </a:solidFill>
                <a:latin typeface="Quicksand"/>
                <a:ea typeface="Quicksand"/>
                <a:cs typeface="Quicksand"/>
                <a:sym typeface="Quicksand"/>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 name="Google Shape;241;p59"/>
          <p:cNvSpPr>
            <a:spLocks noGrp="1"/>
          </p:cNvSpPr>
          <p:nvPr>
            <p:ph type="pic" idx="2"/>
          </p:nvPr>
        </p:nvSpPr>
        <p:spPr>
          <a:xfrm>
            <a:off x="6284881" y="-715900"/>
            <a:ext cx="7293907" cy="7195979"/>
          </a:xfrm>
          <a:prstGeom prst="ellipse">
            <a:avLst/>
          </a:prstGeom>
          <a:noFill/>
          <a:ln>
            <a:noFill/>
          </a:ln>
        </p:spPr>
      </p:sp>
    </p:spTree>
    <p:extLst>
      <p:ext uri="{BB962C8B-B14F-4D97-AF65-F5344CB8AC3E}">
        <p14:creationId xmlns:p14="http://schemas.microsoft.com/office/powerpoint/2010/main" val="958892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Divider - White Blue">
  <p:cSld name="Section Divider - White Blue">
    <p:spTree>
      <p:nvGrpSpPr>
        <p:cNvPr id="1" name="Shape 242"/>
        <p:cNvGrpSpPr/>
        <p:nvPr/>
      </p:nvGrpSpPr>
      <p:grpSpPr>
        <a:xfrm>
          <a:off x="0" y="0"/>
          <a:ext cx="0" cy="0"/>
          <a:chOff x="0" y="0"/>
          <a:chExt cx="0" cy="0"/>
        </a:xfrm>
      </p:grpSpPr>
      <p:sp>
        <p:nvSpPr>
          <p:cNvPr id="243" name="Google Shape;243;p60"/>
          <p:cNvSpPr/>
          <p:nvPr/>
        </p:nvSpPr>
        <p:spPr>
          <a:xfrm>
            <a:off x="0" y="-4957"/>
            <a:ext cx="12197847" cy="6908925"/>
          </a:xfrm>
          <a:custGeom>
            <a:avLst/>
            <a:gdLst/>
            <a:ahLst/>
            <a:cxnLst/>
            <a:rect l="l" t="t" r="r" b="b"/>
            <a:pathLst>
              <a:path w="13428344" h="7560309" extrusionOk="0">
                <a:moveTo>
                  <a:pt x="13428002" y="0"/>
                </a:moveTo>
                <a:lnTo>
                  <a:pt x="0" y="0"/>
                </a:lnTo>
                <a:lnTo>
                  <a:pt x="0" y="7559992"/>
                </a:lnTo>
                <a:lnTo>
                  <a:pt x="13428002" y="7559992"/>
                </a:lnTo>
                <a:lnTo>
                  <a:pt x="1342800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44" name="Google Shape;244;p60"/>
          <p:cNvSpPr/>
          <p:nvPr/>
        </p:nvSpPr>
        <p:spPr>
          <a:xfrm rot="10800000">
            <a:off x="11287374" y="7555196"/>
            <a:ext cx="371988" cy="386441"/>
          </a:xfrm>
          <a:custGeom>
            <a:avLst/>
            <a:gdLst/>
            <a:ahLst/>
            <a:cxnLst/>
            <a:rect l="l" t="t" r="r" b="b"/>
            <a:pathLst>
              <a:path w="382905" h="388619" extrusionOk="0">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 name="Google Shape;245;p60"/>
          <p:cNvSpPr/>
          <p:nvPr/>
        </p:nvSpPr>
        <p:spPr>
          <a:xfrm rot="10800000">
            <a:off x="11127502" y="7012374"/>
            <a:ext cx="313382" cy="325822"/>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60"/>
          <p:cNvSpPr txBox="1">
            <a:spLocks noGrp="1"/>
          </p:cNvSpPr>
          <p:nvPr>
            <p:ph type="body" idx="1"/>
          </p:nvPr>
        </p:nvSpPr>
        <p:spPr>
          <a:xfrm>
            <a:off x="6484883" y="2275184"/>
            <a:ext cx="4847307" cy="32660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200"/>
              <a:buFont typeface="Quicksand"/>
              <a:buNone/>
              <a:defRPr sz="3200">
                <a:solidFill>
                  <a:schemeClr val="dk1"/>
                </a:solidFill>
                <a:latin typeface="Quicksand"/>
                <a:ea typeface="Quicksand"/>
                <a:cs typeface="Quicksand"/>
                <a:sym typeface="Quicksand"/>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grpSp>
        <p:nvGrpSpPr>
          <p:cNvPr id="247" name="Google Shape;247;p60"/>
          <p:cNvGrpSpPr/>
          <p:nvPr/>
        </p:nvGrpSpPr>
        <p:grpSpPr>
          <a:xfrm>
            <a:off x="10681097" y="5820975"/>
            <a:ext cx="651093" cy="708475"/>
            <a:chOff x="5598848" y="1620229"/>
            <a:chExt cx="2189904" cy="2382902"/>
          </a:xfrm>
        </p:grpSpPr>
        <p:pic>
          <p:nvPicPr>
            <p:cNvPr id="248" name="Google Shape;248;p60"/>
            <p:cNvPicPr preferRelativeResize="0"/>
            <p:nvPr/>
          </p:nvPicPr>
          <p:blipFill rotWithShape="1">
            <a:blip r:embed="rId2">
              <a:alphaModFix/>
            </a:blip>
            <a:srcRect/>
            <a:stretch/>
          </p:blipFill>
          <p:spPr>
            <a:xfrm>
              <a:off x="7161630" y="1899091"/>
              <a:ext cx="113817" cy="115671"/>
            </a:xfrm>
            <a:prstGeom prst="rect">
              <a:avLst/>
            </a:prstGeom>
            <a:noFill/>
            <a:ln>
              <a:noFill/>
            </a:ln>
          </p:spPr>
        </p:pic>
        <p:pic>
          <p:nvPicPr>
            <p:cNvPr id="249" name="Google Shape;249;p60"/>
            <p:cNvPicPr preferRelativeResize="0"/>
            <p:nvPr/>
          </p:nvPicPr>
          <p:blipFill rotWithShape="1">
            <a:blip r:embed="rId3">
              <a:alphaModFix/>
            </a:blip>
            <a:srcRect/>
            <a:stretch/>
          </p:blipFill>
          <p:spPr>
            <a:xfrm>
              <a:off x="5598848" y="1620229"/>
              <a:ext cx="2189904" cy="2382902"/>
            </a:xfrm>
            <a:prstGeom prst="rect">
              <a:avLst/>
            </a:prstGeom>
            <a:noFill/>
            <a:ln>
              <a:noFill/>
            </a:ln>
          </p:spPr>
        </p:pic>
        <p:pic>
          <p:nvPicPr>
            <p:cNvPr id="250" name="Google Shape;250;p60"/>
            <p:cNvPicPr preferRelativeResize="0"/>
            <p:nvPr/>
          </p:nvPicPr>
          <p:blipFill rotWithShape="1">
            <a:blip r:embed="rId4">
              <a:alphaModFix/>
            </a:blip>
            <a:srcRect/>
            <a:stretch/>
          </p:blipFill>
          <p:spPr>
            <a:xfrm>
              <a:off x="6871611" y="1669224"/>
              <a:ext cx="175945" cy="178803"/>
            </a:xfrm>
            <a:prstGeom prst="rect">
              <a:avLst/>
            </a:prstGeom>
            <a:noFill/>
            <a:ln>
              <a:noFill/>
            </a:ln>
          </p:spPr>
        </p:pic>
      </p:grpSp>
      <p:grpSp>
        <p:nvGrpSpPr>
          <p:cNvPr id="251" name="Google Shape;251;p60"/>
          <p:cNvGrpSpPr/>
          <p:nvPr/>
        </p:nvGrpSpPr>
        <p:grpSpPr>
          <a:xfrm>
            <a:off x="6109850" y="-1"/>
            <a:ext cx="6097260" cy="1857721"/>
            <a:chOff x="6613002" y="0"/>
            <a:chExt cx="5573326" cy="1698088"/>
          </a:xfrm>
        </p:grpSpPr>
        <p:sp>
          <p:nvSpPr>
            <p:cNvPr id="252" name="Google Shape;252;p60"/>
            <p:cNvSpPr/>
            <p:nvPr/>
          </p:nvSpPr>
          <p:spPr>
            <a:xfrm>
              <a:off x="7850787" y="1099048"/>
              <a:ext cx="456048" cy="456048"/>
            </a:xfrm>
            <a:custGeom>
              <a:avLst/>
              <a:gdLst/>
              <a:ahLst/>
              <a:cxnLst/>
              <a:rect l="l" t="t" r="r" b="b"/>
              <a:pathLst>
                <a:path w="502920" h="502919" extrusionOk="0">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60"/>
            <p:cNvSpPr/>
            <p:nvPr/>
          </p:nvSpPr>
          <p:spPr>
            <a:xfrm>
              <a:off x="8748519" y="377061"/>
              <a:ext cx="456048" cy="456048"/>
            </a:xfrm>
            <a:custGeom>
              <a:avLst/>
              <a:gdLst/>
              <a:ahLst/>
              <a:cxnLst/>
              <a:rect l="l" t="t" r="r" b="b"/>
              <a:pathLst>
                <a:path w="502920" h="502919" extrusionOk="0">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60"/>
            <p:cNvSpPr/>
            <p:nvPr/>
          </p:nvSpPr>
          <p:spPr>
            <a:xfrm>
              <a:off x="10402442" y="0"/>
              <a:ext cx="1783886" cy="1698088"/>
            </a:xfrm>
            <a:custGeom>
              <a:avLst/>
              <a:gdLst/>
              <a:ahLst/>
              <a:cxnLst/>
              <a:rect l="l" t="t" r="r" b="b"/>
              <a:pathLst>
                <a:path w="1967230" h="1872614" extrusionOk="0">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60"/>
            <p:cNvSpPr/>
            <p:nvPr/>
          </p:nvSpPr>
          <p:spPr>
            <a:xfrm>
              <a:off x="6613002" y="0"/>
              <a:ext cx="2077554" cy="995015"/>
            </a:xfrm>
            <a:custGeom>
              <a:avLst/>
              <a:gdLst/>
              <a:ahLst/>
              <a:cxnLst/>
              <a:rect l="l" t="t" r="r" b="b"/>
              <a:pathLst>
                <a:path w="2291079" h="1097280" extrusionOk="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60"/>
            <p:cNvSpPr/>
            <p:nvPr/>
          </p:nvSpPr>
          <p:spPr>
            <a:xfrm>
              <a:off x="9031060" y="1"/>
              <a:ext cx="1214402" cy="285030"/>
            </a:xfrm>
            <a:custGeom>
              <a:avLst/>
              <a:gdLst/>
              <a:ahLst/>
              <a:cxnLst/>
              <a:rect l="l" t="t" r="r" b="b"/>
              <a:pathLst>
                <a:path w="1339215" h="314325" extrusionOk="0">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 name="Google Shape;257;p60"/>
            <p:cNvSpPr/>
            <p:nvPr/>
          </p:nvSpPr>
          <p:spPr>
            <a:xfrm>
              <a:off x="9389760" y="472058"/>
              <a:ext cx="726683" cy="726683"/>
            </a:xfrm>
            <a:custGeom>
              <a:avLst/>
              <a:gdLst/>
              <a:ahLst/>
              <a:cxnLst/>
              <a:rect l="l" t="t" r="r" b="b"/>
              <a:pathLst>
                <a:path w="801370" h="801369" extrusionOk="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58" name="Google Shape;258;p60"/>
          <p:cNvSpPr>
            <a:spLocks noGrp="1"/>
          </p:cNvSpPr>
          <p:nvPr>
            <p:ph type="pic" idx="2"/>
          </p:nvPr>
        </p:nvSpPr>
        <p:spPr>
          <a:xfrm>
            <a:off x="-1249137" y="-881221"/>
            <a:ext cx="7293907" cy="7195979"/>
          </a:xfrm>
          <a:prstGeom prst="ellipse">
            <a:avLst/>
          </a:prstGeom>
          <a:noFill/>
          <a:ln>
            <a:noFill/>
          </a:ln>
        </p:spPr>
      </p:sp>
    </p:spTree>
    <p:extLst>
      <p:ext uri="{BB962C8B-B14F-4D97-AF65-F5344CB8AC3E}">
        <p14:creationId xmlns:p14="http://schemas.microsoft.com/office/powerpoint/2010/main" val="390672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llage Slide - Purple">
  <p:cSld name="Collage Slide - Purple">
    <p:spTree>
      <p:nvGrpSpPr>
        <p:cNvPr id="1" name="Shape 259"/>
        <p:cNvGrpSpPr/>
        <p:nvPr/>
      </p:nvGrpSpPr>
      <p:grpSpPr>
        <a:xfrm>
          <a:off x="0" y="0"/>
          <a:ext cx="0" cy="0"/>
          <a:chOff x="0" y="0"/>
          <a:chExt cx="0" cy="0"/>
        </a:xfrm>
      </p:grpSpPr>
      <p:sp>
        <p:nvSpPr>
          <p:cNvPr id="260" name="Google Shape;260;p61"/>
          <p:cNvSpPr/>
          <p:nvPr/>
        </p:nvSpPr>
        <p:spPr>
          <a:xfrm rot="10800000">
            <a:off x="11287374" y="7555196"/>
            <a:ext cx="371988" cy="386441"/>
          </a:xfrm>
          <a:custGeom>
            <a:avLst/>
            <a:gdLst/>
            <a:ahLst/>
            <a:cxnLst/>
            <a:rect l="l" t="t" r="r" b="b"/>
            <a:pathLst>
              <a:path w="382905" h="388619" extrusionOk="0">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61"/>
          <p:cNvSpPr/>
          <p:nvPr/>
        </p:nvSpPr>
        <p:spPr>
          <a:xfrm rot="10800000">
            <a:off x="11127502" y="7012374"/>
            <a:ext cx="313382" cy="325822"/>
          </a:xfrm>
          <a:custGeom>
            <a:avLst/>
            <a:gdLst/>
            <a:ahLst/>
            <a:cxnLst/>
            <a:rect l="l" t="t" r="r" b="b"/>
            <a:pathLst>
              <a:path w="322580" h="327659" extrusionOk="0">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62" name="Google Shape;262;p61"/>
          <p:cNvGrpSpPr/>
          <p:nvPr/>
        </p:nvGrpSpPr>
        <p:grpSpPr>
          <a:xfrm>
            <a:off x="10681097" y="5820975"/>
            <a:ext cx="651093" cy="708475"/>
            <a:chOff x="5598848" y="1620229"/>
            <a:chExt cx="2189904" cy="2382902"/>
          </a:xfrm>
        </p:grpSpPr>
        <p:pic>
          <p:nvPicPr>
            <p:cNvPr id="263" name="Google Shape;263;p61"/>
            <p:cNvPicPr preferRelativeResize="0"/>
            <p:nvPr/>
          </p:nvPicPr>
          <p:blipFill rotWithShape="1">
            <a:blip r:embed="rId2">
              <a:alphaModFix/>
            </a:blip>
            <a:srcRect/>
            <a:stretch/>
          </p:blipFill>
          <p:spPr>
            <a:xfrm>
              <a:off x="7161630" y="1899091"/>
              <a:ext cx="113817" cy="115671"/>
            </a:xfrm>
            <a:prstGeom prst="rect">
              <a:avLst/>
            </a:prstGeom>
            <a:noFill/>
            <a:ln>
              <a:noFill/>
            </a:ln>
          </p:spPr>
        </p:pic>
        <p:pic>
          <p:nvPicPr>
            <p:cNvPr id="264" name="Google Shape;264;p61"/>
            <p:cNvPicPr preferRelativeResize="0"/>
            <p:nvPr/>
          </p:nvPicPr>
          <p:blipFill rotWithShape="1">
            <a:blip r:embed="rId3">
              <a:alphaModFix/>
            </a:blip>
            <a:srcRect/>
            <a:stretch/>
          </p:blipFill>
          <p:spPr>
            <a:xfrm>
              <a:off x="5598848" y="1620229"/>
              <a:ext cx="2189904" cy="2382902"/>
            </a:xfrm>
            <a:prstGeom prst="rect">
              <a:avLst/>
            </a:prstGeom>
            <a:noFill/>
            <a:ln>
              <a:noFill/>
            </a:ln>
          </p:spPr>
        </p:pic>
        <p:pic>
          <p:nvPicPr>
            <p:cNvPr id="265" name="Google Shape;265;p61"/>
            <p:cNvPicPr preferRelativeResize="0"/>
            <p:nvPr/>
          </p:nvPicPr>
          <p:blipFill rotWithShape="1">
            <a:blip r:embed="rId4">
              <a:alphaModFix/>
            </a:blip>
            <a:srcRect/>
            <a:stretch/>
          </p:blipFill>
          <p:spPr>
            <a:xfrm>
              <a:off x="6871611" y="1669224"/>
              <a:ext cx="175945" cy="178803"/>
            </a:xfrm>
            <a:prstGeom prst="rect">
              <a:avLst/>
            </a:prstGeom>
            <a:noFill/>
            <a:ln>
              <a:noFill/>
            </a:ln>
          </p:spPr>
        </p:pic>
      </p:grpSp>
      <p:sp>
        <p:nvSpPr>
          <p:cNvPr id="266" name="Google Shape;266;p61"/>
          <p:cNvSpPr txBox="1">
            <a:spLocks noGrp="1"/>
          </p:cNvSpPr>
          <p:nvPr>
            <p:ph type="body" idx="1"/>
          </p:nvPr>
        </p:nvSpPr>
        <p:spPr>
          <a:xfrm>
            <a:off x="7658028" y="4109545"/>
            <a:ext cx="4243583" cy="14368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1400"/>
              <a:buFont typeface="Quicksand"/>
              <a:buNone/>
              <a:defRPr sz="1400">
                <a:solidFill>
                  <a:schemeClr val="accent3"/>
                </a:solidFill>
                <a:latin typeface="Quicksand"/>
                <a:ea typeface="Quicksand"/>
                <a:cs typeface="Quicksand"/>
                <a:sym typeface="Quicksand"/>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7" name="Google Shape;267;p61"/>
          <p:cNvSpPr/>
          <p:nvPr/>
        </p:nvSpPr>
        <p:spPr>
          <a:xfrm>
            <a:off x="8504433" y="4290554"/>
            <a:ext cx="456048" cy="456048"/>
          </a:xfrm>
          <a:custGeom>
            <a:avLst/>
            <a:gdLst/>
            <a:ahLst/>
            <a:cxnLst/>
            <a:rect l="l" t="t" r="r" b="b"/>
            <a:pathLst>
              <a:path w="502920" h="502920" extrusionOk="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61"/>
          <p:cNvSpPr/>
          <p:nvPr/>
        </p:nvSpPr>
        <p:spPr>
          <a:xfrm>
            <a:off x="2057190" y="5942400"/>
            <a:ext cx="456048" cy="456048"/>
          </a:xfrm>
          <a:custGeom>
            <a:avLst/>
            <a:gdLst/>
            <a:ahLst/>
            <a:cxnLst/>
            <a:rect l="l" t="t" r="r" b="b"/>
            <a:pathLst>
              <a:path w="502919" h="502920" extrusionOk="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61"/>
          <p:cNvSpPr/>
          <p:nvPr/>
        </p:nvSpPr>
        <p:spPr>
          <a:xfrm>
            <a:off x="8267563" y="4977217"/>
            <a:ext cx="2079857" cy="1878320"/>
          </a:xfrm>
          <a:custGeom>
            <a:avLst/>
            <a:gdLst/>
            <a:ahLst/>
            <a:cxnLst/>
            <a:rect l="l" t="t" r="r" b="b"/>
            <a:pathLst>
              <a:path w="2293620" h="2071370" extrusionOk="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61"/>
          <p:cNvSpPr/>
          <p:nvPr/>
        </p:nvSpPr>
        <p:spPr>
          <a:xfrm>
            <a:off x="10400414" y="1"/>
            <a:ext cx="1786189" cy="1731487"/>
          </a:xfrm>
          <a:custGeom>
            <a:avLst/>
            <a:gdLst/>
            <a:ahLst/>
            <a:cxnLst/>
            <a:rect l="l" t="t" r="r" b="b"/>
            <a:pathLst>
              <a:path w="1969769" h="1909445" extrusionOk="0">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61"/>
          <p:cNvSpPr/>
          <p:nvPr/>
        </p:nvSpPr>
        <p:spPr>
          <a:xfrm>
            <a:off x="4070293" y="0"/>
            <a:ext cx="2079857" cy="1720546"/>
          </a:xfrm>
          <a:custGeom>
            <a:avLst/>
            <a:gdLst/>
            <a:ahLst/>
            <a:cxnLst/>
            <a:rect l="l" t="t" r="r" b="b"/>
            <a:pathLst>
              <a:path w="2293620" h="1897380" extrusionOk="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 name="Google Shape;272;p61"/>
          <p:cNvSpPr/>
          <p:nvPr/>
        </p:nvSpPr>
        <p:spPr>
          <a:xfrm>
            <a:off x="10321566" y="3966353"/>
            <a:ext cx="1580045" cy="1580045"/>
          </a:xfrm>
          <a:custGeom>
            <a:avLst/>
            <a:gdLst/>
            <a:ahLst/>
            <a:cxnLst/>
            <a:rect l="l" t="t" r="r" b="b"/>
            <a:pathLst>
              <a:path w="1742440" h="1742439" extrusionOk="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 name="Google Shape;273;p61"/>
          <p:cNvSpPr/>
          <p:nvPr/>
        </p:nvSpPr>
        <p:spPr>
          <a:xfrm>
            <a:off x="7835316" y="4563116"/>
            <a:ext cx="726683" cy="726683"/>
          </a:xfrm>
          <a:custGeom>
            <a:avLst/>
            <a:gdLst/>
            <a:ahLst/>
            <a:cxnLst/>
            <a:rect l="l" t="t" r="r" b="b"/>
            <a:pathLst>
              <a:path w="801370" h="801370" extrusionOk="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 name="Google Shape;274;p61"/>
          <p:cNvSpPr/>
          <p:nvPr/>
        </p:nvSpPr>
        <p:spPr>
          <a:xfrm>
            <a:off x="1216272" y="5587712"/>
            <a:ext cx="726683" cy="726683"/>
          </a:xfrm>
          <a:custGeom>
            <a:avLst/>
            <a:gdLst/>
            <a:ahLst/>
            <a:cxnLst/>
            <a:rect l="l" t="t" r="r" b="b"/>
            <a:pathLst>
              <a:path w="801369" h="801370" extrusionOk="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 name="Google Shape;275;p61"/>
          <p:cNvSpPr/>
          <p:nvPr/>
        </p:nvSpPr>
        <p:spPr>
          <a:xfrm>
            <a:off x="1412140" y="6469124"/>
            <a:ext cx="726683" cy="386373"/>
          </a:xfrm>
          <a:custGeom>
            <a:avLst/>
            <a:gdLst/>
            <a:ahLst/>
            <a:cxnLst/>
            <a:rect l="l" t="t" r="r" b="b"/>
            <a:pathLst>
              <a:path w="801369" h="426084" extrusionOk="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 name="Google Shape;276;p61"/>
          <p:cNvSpPr/>
          <p:nvPr/>
        </p:nvSpPr>
        <p:spPr>
          <a:xfrm>
            <a:off x="6266493" y="1757951"/>
            <a:ext cx="726683" cy="726683"/>
          </a:xfrm>
          <a:custGeom>
            <a:avLst/>
            <a:gdLst/>
            <a:ahLst/>
            <a:cxnLst/>
            <a:rect l="l" t="t" r="r" b="b"/>
            <a:pathLst>
              <a:path w="801369" h="801370" extrusionOk="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 name="Google Shape;277;p61"/>
          <p:cNvSpPr/>
          <p:nvPr/>
        </p:nvSpPr>
        <p:spPr>
          <a:xfrm>
            <a:off x="5464115" y="1757951"/>
            <a:ext cx="461393" cy="461393"/>
          </a:xfrm>
          <a:custGeom>
            <a:avLst/>
            <a:gdLst/>
            <a:ahLst/>
            <a:cxnLst/>
            <a:rect l="l" t="t" r="r" b="b"/>
            <a:pathLst>
              <a:path w="801369" h="801370" extrusionOk="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p61"/>
          <p:cNvSpPr/>
          <p:nvPr/>
        </p:nvSpPr>
        <p:spPr>
          <a:xfrm>
            <a:off x="11179577" y="5951053"/>
            <a:ext cx="726683" cy="726683"/>
          </a:xfrm>
          <a:custGeom>
            <a:avLst/>
            <a:gdLst/>
            <a:ahLst/>
            <a:cxnLst/>
            <a:rect l="l" t="t" r="r" b="b"/>
            <a:pathLst>
              <a:path w="801369" h="801370" extrusionOk="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529"/>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 name="Google Shape;279;p61"/>
          <p:cNvSpPr>
            <a:spLocks noGrp="1"/>
          </p:cNvSpPr>
          <p:nvPr>
            <p:ph type="pic" idx="2"/>
          </p:nvPr>
        </p:nvSpPr>
        <p:spPr>
          <a:xfrm>
            <a:off x="-675252" y="3608859"/>
            <a:ext cx="2541584" cy="2507461"/>
          </a:xfrm>
          <a:prstGeom prst="ellipse">
            <a:avLst/>
          </a:prstGeom>
          <a:noFill/>
          <a:ln>
            <a:noFill/>
          </a:ln>
        </p:spPr>
      </p:sp>
      <p:sp>
        <p:nvSpPr>
          <p:cNvPr id="280" name="Google Shape;280;p61"/>
          <p:cNvSpPr>
            <a:spLocks noGrp="1"/>
          </p:cNvSpPr>
          <p:nvPr>
            <p:ph type="pic" idx="3"/>
          </p:nvPr>
        </p:nvSpPr>
        <p:spPr>
          <a:xfrm>
            <a:off x="397941" y="157862"/>
            <a:ext cx="3133347" cy="3091279"/>
          </a:xfrm>
          <a:prstGeom prst="ellipse">
            <a:avLst/>
          </a:prstGeom>
          <a:noFill/>
          <a:ln>
            <a:noFill/>
          </a:ln>
        </p:spPr>
      </p:sp>
      <p:sp>
        <p:nvSpPr>
          <p:cNvPr id="281" name="Google Shape;281;p61"/>
          <p:cNvSpPr>
            <a:spLocks noGrp="1"/>
          </p:cNvSpPr>
          <p:nvPr>
            <p:ph type="pic" idx="4"/>
          </p:nvPr>
        </p:nvSpPr>
        <p:spPr>
          <a:xfrm>
            <a:off x="7165783" y="337721"/>
            <a:ext cx="3133347" cy="3091279"/>
          </a:xfrm>
          <a:prstGeom prst="ellipse">
            <a:avLst/>
          </a:prstGeom>
          <a:noFill/>
          <a:ln>
            <a:noFill/>
          </a:ln>
        </p:spPr>
      </p:sp>
      <p:sp>
        <p:nvSpPr>
          <p:cNvPr id="282" name="Google Shape;282;p61"/>
          <p:cNvSpPr>
            <a:spLocks noGrp="1"/>
          </p:cNvSpPr>
          <p:nvPr>
            <p:ph type="pic" idx="5"/>
          </p:nvPr>
        </p:nvSpPr>
        <p:spPr>
          <a:xfrm>
            <a:off x="2610263" y="2722475"/>
            <a:ext cx="4695781" cy="4632736"/>
          </a:xfrm>
          <a:prstGeom prst="ellipse">
            <a:avLst/>
          </a:prstGeom>
          <a:noFill/>
          <a:ln>
            <a:noFill/>
          </a:ln>
        </p:spPr>
      </p:sp>
    </p:spTree>
    <p:extLst>
      <p:ext uri="{BB962C8B-B14F-4D97-AF65-F5344CB8AC3E}">
        <p14:creationId xmlns:p14="http://schemas.microsoft.com/office/powerpoint/2010/main" val="130994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283"/>
        <p:cNvGrpSpPr/>
        <p:nvPr/>
      </p:nvGrpSpPr>
      <p:grpSpPr>
        <a:xfrm>
          <a:off x="0" y="0"/>
          <a:ext cx="0" cy="0"/>
          <a:chOff x="0" y="0"/>
          <a:chExt cx="0" cy="0"/>
        </a:xfrm>
      </p:grpSpPr>
      <p:sp>
        <p:nvSpPr>
          <p:cNvPr id="284" name="Google Shape;284;g227fd80e864_5_365"/>
          <p:cNvSpPr txBox="1">
            <a:spLocks noGrp="1"/>
          </p:cNvSpPr>
          <p:nvPr>
            <p:ph type="ctrTitle"/>
          </p:nvPr>
        </p:nvSpPr>
        <p:spPr>
          <a:xfrm>
            <a:off x="415611" y="992767"/>
            <a:ext cx="11360700" cy="27369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85" name="Google Shape;285;g227fd80e864_5_365"/>
          <p:cNvSpPr txBox="1">
            <a:spLocks noGrp="1"/>
          </p:cNvSpPr>
          <p:nvPr>
            <p:ph type="subTitle" idx="1"/>
          </p:nvPr>
        </p:nvSpPr>
        <p:spPr>
          <a:xfrm>
            <a:off x="415600" y="3778833"/>
            <a:ext cx="11360700" cy="10569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3700"/>
              <a:buNone/>
              <a:defRPr sz="3700"/>
            </a:lvl1pPr>
            <a:lvl2pPr lvl="1" algn="ctr">
              <a:lnSpc>
                <a:spcPct val="100000"/>
              </a:lnSpc>
              <a:spcBef>
                <a:spcPts val="500"/>
              </a:spcBef>
              <a:spcAft>
                <a:spcPts val="0"/>
              </a:spcAft>
              <a:buSzPts val="3700"/>
              <a:buNone/>
              <a:defRPr sz="3700"/>
            </a:lvl2pPr>
            <a:lvl3pPr lvl="2" algn="ctr">
              <a:lnSpc>
                <a:spcPct val="100000"/>
              </a:lnSpc>
              <a:spcBef>
                <a:spcPts val="500"/>
              </a:spcBef>
              <a:spcAft>
                <a:spcPts val="0"/>
              </a:spcAft>
              <a:buSzPts val="3700"/>
              <a:buNone/>
              <a:defRPr sz="3700"/>
            </a:lvl3pPr>
            <a:lvl4pPr lvl="3" algn="ctr">
              <a:lnSpc>
                <a:spcPct val="100000"/>
              </a:lnSpc>
              <a:spcBef>
                <a:spcPts val="500"/>
              </a:spcBef>
              <a:spcAft>
                <a:spcPts val="0"/>
              </a:spcAft>
              <a:buSzPts val="3700"/>
              <a:buNone/>
              <a:defRPr sz="3700"/>
            </a:lvl4pPr>
            <a:lvl5pPr lvl="4" algn="ctr">
              <a:lnSpc>
                <a:spcPct val="100000"/>
              </a:lnSpc>
              <a:spcBef>
                <a:spcPts val="500"/>
              </a:spcBef>
              <a:spcAft>
                <a:spcPts val="0"/>
              </a:spcAft>
              <a:buSzPts val="3700"/>
              <a:buNone/>
              <a:defRPr sz="3700"/>
            </a:lvl5pPr>
            <a:lvl6pPr lvl="5" algn="ctr">
              <a:lnSpc>
                <a:spcPct val="100000"/>
              </a:lnSpc>
              <a:spcBef>
                <a:spcPts val="500"/>
              </a:spcBef>
              <a:spcAft>
                <a:spcPts val="0"/>
              </a:spcAft>
              <a:buSzPts val="3700"/>
              <a:buNone/>
              <a:defRPr sz="3700"/>
            </a:lvl6pPr>
            <a:lvl7pPr lvl="6" algn="ctr">
              <a:lnSpc>
                <a:spcPct val="100000"/>
              </a:lnSpc>
              <a:spcBef>
                <a:spcPts val="500"/>
              </a:spcBef>
              <a:spcAft>
                <a:spcPts val="0"/>
              </a:spcAft>
              <a:buSzPts val="3700"/>
              <a:buNone/>
              <a:defRPr sz="3700"/>
            </a:lvl7pPr>
            <a:lvl8pPr lvl="7" algn="ctr">
              <a:lnSpc>
                <a:spcPct val="100000"/>
              </a:lnSpc>
              <a:spcBef>
                <a:spcPts val="500"/>
              </a:spcBef>
              <a:spcAft>
                <a:spcPts val="0"/>
              </a:spcAft>
              <a:buSzPts val="3700"/>
              <a:buNone/>
              <a:defRPr sz="3700"/>
            </a:lvl8pPr>
            <a:lvl9pPr lvl="8" algn="ctr">
              <a:lnSpc>
                <a:spcPct val="100000"/>
              </a:lnSpc>
              <a:spcBef>
                <a:spcPts val="500"/>
              </a:spcBef>
              <a:spcAft>
                <a:spcPts val="0"/>
              </a:spcAft>
              <a:buSzPts val="3700"/>
              <a:buNone/>
              <a:defRPr sz="3700"/>
            </a:lvl9pPr>
          </a:lstStyle>
          <a:p>
            <a:endParaRPr/>
          </a:p>
        </p:txBody>
      </p:sp>
      <p:sp>
        <p:nvSpPr>
          <p:cNvPr id="286" name="Google Shape;286;g227fd80e864_5_3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4969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7"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3441066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25996" y="1882770"/>
            <a:ext cx="8915844"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sp>
        <p:nvSpPr>
          <p:cNvPr id="4" name="object 2">
            <a:extLst>
              <a:ext uri="{FF2B5EF4-FFF2-40B4-BE49-F238E27FC236}">
                <a16:creationId xmlns:a16="http://schemas.microsoft.com/office/drawing/2014/main" id="{C5026C92-7E94-876E-9A14-188DA670096A}"/>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5" name="object 3">
            <a:extLst>
              <a:ext uri="{FF2B5EF4-FFF2-40B4-BE49-F238E27FC236}">
                <a16:creationId xmlns:a16="http://schemas.microsoft.com/office/drawing/2014/main" id="{86FB873E-7320-BDA4-3517-20D1D3AD2610}"/>
              </a:ext>
            </a:extLst>
          </p:cNvPr>
          <p:cNvSpPr/>
          <p:nvPr userDrawn="1"/>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6" name="Group 5">
            <a:extLst>
              <a:ext uri="{FF2B5EF4-FFF2-40B4-BE49-F238E27FC236}">
                <a16:creationId xmlns:a16="http://schemas.microsoft.com/office/drawing/2014/main" id="{A727BDDE-207B-1F96-8BCF-556C14158AB9}"/>
              </a:ext>
            </a:extLst>
          </p:cNvPr>
          <p:cNvGrpSpPr/>
          <p:nvPr userDrawn="1"/>
        </p:nvGrpSpPr>
        <p:grpSpPr>
          <a:xfrm>
            <a:off x="9598" y="4557616"/>
            <a:ext cx="3097294" cy="2298207"/>
            <a:chOff x="9598" y="4557616"/>
            <a:chExt cx="3097294" cy="2298207"/>
          </a:xfrm>
        </p:grpSpPr>
        <p:sp>
          <p:nvSpPr>
            <p:cNvPr id="7" name="object 4">
              <a:extLst>
                <a:ext uri="{FF2B5EF4-FFF2-40B4-BE49-F238E27FC236}">
                  <a16:creationId xmlns:a16="http://schemas.microsoft.com/office/drawing/2014/main" id="{2BABAD5D-BFB1-3C57-2185-BD4E9B06BA22}"/>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8" name="object 5">
              <a:extLst>
                <a:ext uri="{FF2B5EF4-FFF2-40B4-BE49-F238E27FC236}">
                  <a16:creationId xmlns:a16="http://schemas.microsoft.com/office/drawing/2014/main" id="{7B1768CC-8BFC-209E-A437-DD0C9164A15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9" name="object 6">
              <a:extLst>
                <a:ext uri="{FF2B5EF4-FFF2-40B4-BE49-F238E27FC236}">
                  <a16:creationId xmlns:a16="http://schemas.microsoft.com/office/drawing/2014/main" id="{BBD689F2-BB4B-77C8-93B9-CD9BA54D20A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0" name="object 7">
              <a:extLst>
                <a:ext uri="{FF2B5EF4-FFF2-40B4-BE49-F238E27FC236}">
                  <a16:creationId xmlns:a16="http://schemas.microsoft.com/office/drawing/2014/main" id="{33A02850-878D-F840-D875-C68F3A90088C}"/>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1" name="object 8">
              <a:extLst>
                <a:ext uri="{FF2B5EF4-FFF2-40B4-BE49-F238E27FC236}">
                  <a16:creationId xmlns:a16="http://schemas.microsoft.com/office/drawing/2014/main" id="{9230ED0D-D966-136C-0A31-D942EC5C8FF5}"/>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2" name="object 9">
              <a:extLst>
                <a:ext uri="{FF2B5EF4-FFF2-40B4-BE49-F238E27FC236}">
                  <a16:creationId xmlns:a16="http://schemas.microsoft.com/office/drawing/2014/main" id="{EE76DEE2-3E04-CCE9-6C0F-41CFB10840F5}"/>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13" name="object 10">
              <a:extLst>
                <a:ext uri="{FF2B5EF4-FFF2-40B4-BE49-F238E27FC236}">
                  <a16:creationId xmlns:a16="http://schemas.microsoft.com/office/drawing/2014/main" id="{B585E0D7-0245-01BF-D34F-C9DB898AD2C6}"/>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1">
              <a:extLst>
                <a:ext uri="{FF2B5EF4-FFF2-40B4-BE49-F238E27FC236}">
                  <a16:creationId xmlns:a16="http://schemas.microsoft.com/office/drawing/2014/main" id="{A6FE7206-69B6-4787-C9CC-21AFEE891794}"/>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pic>
        <p:nvPicPr>
          <p:cNvPr id="15" name="Picture 14" descr="A picture containing text&#10;&#10;Description automatically generated">
            <a:extLst>
              <a:ext uri="{FF2B5EF4-FFF2-40B4-BE49-F238E27FC236}">
                <a16:creationId xmlns:a16="http://schemas.microsoft.com/office/drawing/2014/main" id="{8B1079F9-D925-D829-2375-E43B90410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Tree>
    <p:extLst>
      <p:ext uri="{BB962C8B-B14F-4D97-AF65-F5344CB8AC3E}">
        <p14:creationId xmlns:p14="http://schemas.microsoft.com/office/powerpoint/2010/main" val="7920350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2.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pic>
        <p:nvPicPr>
          <p:cNvPr id="4" name="Picture 3" descr="Icon&#10;&#10;Description automatically generated">
            <a:extLst>
              <a:ext uri="{FF2B5EF4-FFF2-40B4-BE49-F238E27FC236}">
                <a16:creationId xmlns:a16="http://schemas.microsoft.com/office/drawing/2014/main" id="{0886E1FC-EAAA-8D25-7B5C-81097322D0E0}"/>
              </a:ext>
            </a:extLst>
          </p:cNvPr>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13535195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04" r:id="rId28"/>
    <p:sldLayoutId id="2147483705" r:id="rId29"/>
    <p:sldLayoutId id="2147483706"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56" r:id="rId44"/>
    <p:sldLayoutId id="2147483757" r:id="rId45"/>
    <p:sldLayoutId id="2147483758" r:id="rId46"/>
    <p:sldLayoutId id="2147483760" r:id="rId47"/>
    <p:sldLayoutId id="2147483761" r:id="rId48"/>
    <p:sldLayoutId id="2147483762" r:id="rId49"/>
    <p:sldLayoutId id="2147483763" r:id="rId50"/>
    <p:sldLayoutId id="2147483791" r:id="rId51"/>
  </p:sldLayoutIdLst>
  <p:hf sldNum="0" hdr="0" ft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2pPr>
      <a:lvl3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3pPr>
      <a:lvl4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4pPr>
      <a:lvl5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9">
          <p15:clr>
            <a:srgbClr val="F26B43"/>
          </p15:clr>
        </p15:guide>
        <p15:guide id="4" orient="horz" pos="754">
          <p15:clr>
            <a:srgbClr val="F26B43"/>
          </p15:clr>
        </p15:guide>
        <p15:guide id="5" orient="horz" pos="1321">
          <p15:clr>
            <a:srgbClr val="F26B43"/>
          </p15:clr>
        </p15:guide>
        <p15:guide id="6" orient="horz" pos="399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4400"/>
              <a:buFont typeface="Quicksand"/>
              <a:buNone/>
              <a:defRPr sz="4400" b="0" i="0" u="none" strike="noStrike" cap="none">
                <a:solidFill>
                  <a:schemeClr val="lt2"/>
                </a:solidFill>
                <a:latin typeface="Quicksand"/>
                <a:ea typeface="Quicksand"/>
                <a:cs typeface="Quicksand"/>
                <a:sym typeface="Quicksa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751840" y="1825625"/>
            <a:ext cx="10703150" cy="377253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200"/>
              <a:buFont typeface="Quicksand Medium"/>
              <a:buNone/>
              <a:defRPr sz="2200" b="0" i="0" u="none" strike="noStrike" cap="none">
                <a:solidFill>
                  <a:schemeClr val="dk1"/>
                </a:solidFill>
                <a:latin typeface="Quicksand Medium"/>
                <a:ea typeface="Quicksand Medium"/>
                <a:cs typeface="Quicksand Medium"/>
                <a:sym typeface="Quicksand Medium"/>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icksand"/>
                <a:ea typeface="Quicksand"/>
                <a:cs typeface="Quicksand"/>
                <a:sym typeface="Quicksand"/>
              </a:defRPr>
            </a:lvl2pPr>
            <a:lvl3pPr marL="1371600" marR="0" lvl="2" indent="-342900" algn="l" rtl="0">
              <a:lnSpc>
                <a:spcPct val="90000"/>
              </a:lnSpc>
              <a:spcBef>
                <a:spcPts val="500"/>
              </a:spcBef>
              <a:spcAft>
                <a:spcPts val="0"/>
              </a:spcAft>
              <a:buClr>
                <a:schemeClr val="dk1"/>
              </a:buClr>
              <a:buSzPts val="1800"/>
              <a:buFont typeface="NTR"/>
              <a:buChar char="-"/>
              <a:defRPr sz="1800" b="0" i="0" u="none" strike="noStrike" cap="none">
                <a:solidFill>
                  <a:schemeClr val="dk1"/>
                </a:solidFill>
                <a:latin typeface="Quicksand"/>
                <a:ea typeface="Quicksand"/>
                <a:cs typeface="Quicksand"/>
                <a:sym typeface="Quicksand"/>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icksand"/>
                <a:ea typeface="Quicksand"/>
                <a:cs typeface="Quicksand"/>
                <a:sym typeface="Quicksand"/>
              </a:defRPr>
            </a:lvl4pPr>
            <a:lvl5pPr marL="2286000" marR="0" lvl="4" indent="-317500" algn="l" rtl="0">
              <a:lnSpc>
                <a:spcPct val="90000"/>
              </a:lnSpc>
              <a:spcBef>
                <a:spcPts val="500"/>
              </a:spcBef>
              <a:spcAft>
                <a:spcPts val="0"/>
              </a:spcAft>
              <a:buClr>
                <a:schemeClr val="dk1"/>
              </a:buClr>
              <a:buSzPts val="1400"/>
              <a:buFont typeface="NTR"/>
              <a:buChar char="-"/>
              <a:defRPr sz="1400" b="0" i="0" u="none" strike="noStrike" cap="none">
                <a:solidFill>
                  <a:schemeClr val="dk1"/>
                </a:solidFill>
                <a:latin typeface="Quicksand"/>
                <a:ea typeface="Quicksand"/>
                <a:cs typeface="Quicksand"/>
                <a:sym typeface="Quicksan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ftr" idx="11"/>
          </p:nvPr>
        </p:nvSpPr>
        <p:spPr>
          <a:xfrm>
            <a:off x="751840" y="6114954"/>
            <a:ext cx="890406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Quicksand"/>
                <a:ea typeface="Quicksand"/>
                <a:cs typeface="Quicksand"/>
                <a:sym typeface="Quicksa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3" name="Google Shape;13;p31" descr="Icon&#10;&#10;Description automatically generated"/>
          <p:cNvPicPr preferRelativeResize="0"/>
          <p:nvPr/>
        </p:nvPicPr>
        <p:blipFill rotWithShape="1">
          <a:blip r:embed="rId27">
            <a:alphaModFix/>
          </a:blip>
          <a:srcRect/>
          <a:stretch/>
        </p:blipFill>
        <p:spPr>
          <a:xfrm>
            <a:off x="10664840" y="5816863"/>
            <a:ext cx="667048" cy="723001"/>
          </a:xfrm>
          <a:prstGeom prst="rect">
            <a:avLst/>
          </a:prstGeom>
          <a:noFill/>
          <a:ln>
            <a:noFill/>
          </a:ln>
        </p:spPr>
      </p:pic>
    </p:spTree>
    <p:extLst>
      <p:ext uri="{BB962C8B-B14F-4D97-AF65-F5344CB8AC3E}">
        <p14:creationId xmlns:p14="http://schemas.microsoft.com/office/powerpoint/2010/main" val="324403007"/>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9">
          <p15:clr>
            <a:srgbClr val="F26B43"/>
          </p15:clr>
        </p15:guide>
        <p15:guide id="4" orient="horz" pos="754">
          <p15:clr>
            <a:srgbClr val="F26B43"/>
          </p15:clr>
        </p15:guide>
        <p15:guide id="5" orient="horz" pos="1321">
          <p15:clr>
            <a:srgbClr val="F26B43"/>
          </p15:clr>
        </p15:guide>
        <p15:guide id="6" orient="horz" pos="39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hyperlink" Target="https://www.sli.do/features-google-slides?interaction-type=V29yZENsb3Vk"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openxmlformats.org/officeDocument/2006/relationships/hyperlink" Target="http://youtu.be/Sz3RPZeqGF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hyperlink" Target="https://www.nextwatergovernance.net/upload/gallery/245/coh2.jpg" TargetMode="External"/><Relationship Id="rId2" Type="http://schemas.openxmlformats.org/officeDocument/2006/relationships/notesSlide" Target="../notesSlides/notesSlide32.xml"/><Relationship Id="rId1" Type="http://schemas.openxmlformats.org/officeDocument/2006/relationships/slideLayout" Target="../slideLayouts/slideLayout57.xml"/><Relationship Id="rId5" Type="http://schemas.openxmlformats.org/officeDocument/2006/relationships/hyperlink" Target="https://www.cristianolmos.com/" TargetMode="Externa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package" Target="../embeddings/Microsoft_PowerPoint_Presentation.pptx"/><Relationship Id="rId1" Type="http://schemas.openxmlformats.org/officeDocument/2006/relationships/slideLayout" Target="../slideLayouts/slideLayout57.xml"/><Relationship Id="rId5" Type="http://schemas.openxmlformats.org/officeDocument/2006/relationships/image" Target="../media/image40.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53.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54.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hyperlink" Target="http://youtu.be/Sz3RPZeqGF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extwatergovernance.net/upload/gallery/245/coh2.jp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cristianolmos.com/" TargetMode="External"/><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sli.do/features-google-slides?interaction-type=V29yZENsb3Vk"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www.sli.do/features-google-slides?interaction-type=V29yZENsb3Vk"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ww.sli.do/features-google-slides?interaction-type=V29yZENsb3Vk"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E4D85-7602-45A4-6D6C-F4B12E4A1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262" y="1742826"/>
            <a:ext cx="5763477" cy="3372349"/>
          </a:xfrm>
          <a:prstGeom prst="rect">
            <a:avLst/>
          </a:prstGeom>
        </p:spPr>
      </p:pic>
      <p:sp>
        <p:nvSpPr>
          <p:cNvPr id="2" name="Rectangle 1">
            <a:extLst>
              <a:ext uri="{FF2B5EF4-FFF2-40B4-BE49-F238E27FC236}">
                <a16:creationId xmlns:a16="http://schemas.microsoft.com/office/drawing/2014/main" id="{26359DD2-52BC-2F4A-6D9D-AD636C642BD6}"/>
              </a:ext>
            </a:extLst>
          </p:cNvPr>
          <p:cNvSpPr/>
          <p:nvPr/>
        </p:nvSpPr>
        <p:spPr>
          <a:xfrm>
            <a:off x="10544175" y="5695950"/>
            <a:ext cx="895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1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53" descr="poll-type-id">
            <a:hlinkClick r:id="rId3"/>
          </p:cNvPr>
          <p:cNvPicPr preferRelativeResize="0"/>
          <p:nvPr/>
        </p:nvPicPr>
        <p:blipFill rotWithShape="1">
          <a:blip r:embed="rId4">
            <a:alphaModFix/>
          </a:blip>
          <a:srcRect/>
          <a:stretch/>
        </p:blipFill>
        <p:spPr>
          <a:xfrm>
            <a:off x="677333" y="2209800"/>
            <a:ext cx="2438400" cy="2438400"/>
          </a:xfrm>
          <a:prstGeom prst="rect">
            <a:avLst/>
          </a:prstGeom>
          <a:noFill/>
          <a:ln>
            <a:noFill/>
          </a:ln>
        </p:spPr>
      </p:pic>
      <p:sp>
        <p:nvSpPr>
          <p:cNvPr id="557" name="Google Shape;557;p53" descr="title-id"/>
          <p:cNvSpPr txBox="1"/>
          <p:nvPr/>
        </p:nvSpPr>
        <p:spPr>
          <a:xfrm>
            <a:off x="3454400" y="2571750"/>
            <a:ext cx="5482771" cy="1714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accent2"/>
                </a:solidFill>
                <a:latin typeface="Quicksand" pitchFamily="2" charset="0"/>
                <a:ea typeface="Roboto"/>
                <a:cs typeface="Roboto"/>
                <a:sym typeface="Roboto"/>
              </a:rPr>
              <a:t>Defining decolonization - What comes to mind when you think of decoloniality, decolonization, equity, </a:t>
            </a:r>
            <a:br>
              <a:rPr lang="en-US" sz="3200" b="1" i="0" u="none" strike="noStrike" cap="none" dirty="0">
                <a:solidFill>
                  <a:schemeClr val="accent2"/>
                </a:solidFill>
                <a:latin typeface="Quicksand" pitchFamily="2" charset="0"/>
                <a:ea typeface="Roboto"/>
                <a:cs typeface="Roboto"/>
                <a:sym typeface="Roboto"/>
              </a:rPr>
            </a:br>
            <a:r>
              <a:rPr lang="en-US" sz="3200" b="1" i="0" u="none" strike="noStrike" cap="none" dirty="0">
                <a:solidFill>
                  <a:schemeClr val="accent2"/>
                </a:solidFill>
                <a:latin typeface="Quicksand" pitchFamily="2" charset="0"/>
                <a:ea typeface="Roboto"/>
                <a:cs typeface="Roboto"/>
                <a:sym typeface="Roboto"/>
              </a:rPr>
              <a:t>or justice? </a:t>
            </a:r>
          </a:p>
        </p:txBody>
      </p:sp>
      <p:sp>
        <p:nvSpPr>
          <p:cNvPr id="558" name="Google Shape;558;p53" descr="footer-id"/>
          <p:cNvSpPr txBox="1"/>
          <p:nvPr/>
        </p:nvSpPr>
        <p:spPr>
          <a:xfrm>
            <a:off x="3465285" y="5188857"/>
            <a:ext cx="8398800" cy="51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dirty="0">
                <a:solidFill>
                  <a:srgbClr val="5B5B5B"/>
                </a:solidFill>
                <a:latin typeface="Quicksand" pitchFamily="2" charset="0"/>
                <a:ea typeface="Roboto"/>
                <a:cs typeface="Roboto"/>
                <a:sym typeface="Roboto"/>
              </a:rPr>
              <a:t>ⓘ</a:t>
            </a:r>
            <a:r>
              <a:rPr lang="en-GB" sz="1900" b="0" i="0" u="none" strike="noStrike" cap="none" dirty="0">
                <a:solidFill>
                  <a:srgbClr val="5B5B5B"/>
                </a:solidFill>
                <a:latin typeface="Quicksand" pitchFamily="2" charset="0"/>
                <a:ea typeface="Roboto"/>
                <a:cs typeface="Roboto"/>
                <a:sym typeface="Roboto"/>
              </a:rPr>
              <a:t> Start presenting to display the poll results on this slide.</a:t>
            </a:r>
            <a:endParaRPr sz="1900" b="0" i="0" u="none" strike="noStrike" cap="none" dirty="0">
              <a:solidFill>
                <a:srgbClr val="5B5B5B"/>
              </a:solidFill>
              <a:latin typeface="Quicksand" pitchFamily="2" charset="0"/>
              <a:ea typeface="Roboto"/>
              <a:cs typeface="Roboto"/>
              <a:sym typeface="Roboto"/>
            </a:endParaRPr>
          </a:p>
        </p:txBody>
      </p:sp>
      <p:sp>
        <p:nvSpPr>
          <p:cNvPr id="4" name="TextBox 3">
            <a:extLst>
              <a:ext uri="{FF2B5EF4-FFF2-40B4-BE49-F238E27FC236}">
                <a16:creationId xmlns:a16="http://schemas.microsoft.com/office/drawing/2014/main" id="{2060D647-0883-64E5-E88C-52E3791D8B6F}"/>
              </a:ext>
            </a:extLst>
          </p:cNvPr>
          <p:cNvSpPr txBox="1"/>
          <p:nvPr/>
        </p:nvSpPr>
        <p:spPr>
          <a:xfrm>
            <a:off x="3537857" y="1196975"/>
            <a:ext cx="1569660" cy="646331"/>
          </a:xfrm>
          <a:prstGeom prst="rect">
            <a:avLst/>
          </a:prstGeom>
          <a:noFill/>
        </p:spPr>
        <p:txBody>
          <a:bodyPr wrap="none" rtlCol="0">
            <a:spAutoFit/>
          </a:bodyPr>
          <a:lstStyle/>
          <a:p>
            <a:r>
              <a:rPr lang="en-GB" sz="3600" dirty="0">
                <a:solidFill>
                  <a:schemeClr val="accent2"/>
                </a:solidFill>
              </a:rPr>
              <a:t>SLIDO</a:t>
            </a:r>
          </a:p>
        </p:txBody>
      </p:sp>
    </p:spTree>
    <p:extLst>
      <p:ext uri="{BB962C8B-B14F-4D97-AF65-F5344CB8AC3E}">
        <p14:creationId xmlns:p14="http://schemas.microsoft.com/office/powerpoint/2010/main" val="135807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p:txBody>
          <a:bodyPr>
            <a:normAutofit fontScale="90000"/>
          </a:bodyPr>
          <a:lstStyle/>
          <a:p>
            <a:r>
              <a:rPr lang="en-GB" dirty="0"/>
              <a:t>Section 1: </a:t>
            </a:r>
            <a:br>
              <a:rPr lang="en-GB" dirty="0"/>
            </a:br>
            <a:r>
              <a:rPr lang="en-GB" dirty="0"/>
              <a:t>Barriers to equity faced  by LMIC researchers</a:t>
            </a:r>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pPr lvl="0"/>
            <a:r>
              <a:rPr lang="en-GB" dirty="0"/>
              <a:t>Presented: </a:t>
            </a:r>
            <a:r>
              <a:rPr lang="en-GB" dirty="0" err="1"/>
              <a:t>J’Anna</a:t>
            </a:r>
            <a:r>
              <a:rPr lang="en-GB" dirty="0"/>
              <a:t>-Mare Lue </a:t>
            </a:r>
          </a:p>
        </p:txBody>
      </p:sp>
      <p:pic>
        <p:nvPicPr>
          <p:cNvPr id="5" name="Google Shape;330;p5">
            <a:extLst>
              <a:ext uri="{FF2B5EF4-FFF2-40B4-BE49-F238E27FC236}">
                <a16:creationId xmlns:a16="http://schemas.microsoft.com/office/drawing/2014/main" id="{9B2AA7A9-11C4-42EE-F7B7-57AD1168F2AA}"/>
              </a:ext>
            </a:extLst>
          </p:cNvPr>
          <p:cNvPicPr preferRelativeResize="0"/>
          <p:nvPr/>
        </p:nvPicPr>
        <p:blipFill rotWithShape="1">
          <a:blip r:embed="rId2">
            <a:alphaModFix/>
          </a:blip>
          <a:srcRect/>
          <a:stretch/>
        </p:blipFill>
        <p:spPr>
          <a:xfrm>
            <a:off x="1998689" y="4643705"/>
            <a:ext cx="2618650" cy="521100"/>
          </a:xfrm>
          <a:prstGeom prst="rect">
            <a:avLst/>
          </a:prstGeom>
          <a:noFill/>
          <a:ln>
            <a:noFill/>
          </a:ln>
        </p:spPr>
      </p:pic>
      <p:pic>
        <p:nvPicPr>
          <p:cNvPr id="9" name="Google Shape;350;p5">
            <a:extLst>
              <a:ext uri="{FF2B5EF4-FFF2-40B4-BE49-F238E27FC236}">
                <a16:creationId xmlns:a16="http://schemas.microsoft.com/office/drawing/2014/main" id="{47A22BE6-BED6-62E6-4AF8-D0CFDF57141C}"/>
              </a:ext>
            </a:extLst>
          </p:cNvPr>
          <p:cNvPicPr preferRelativeResize="0"/>
          <p:nvPr/>
        </p:nvPicPr>
        <p:blipFill rotWithShape="1">
          <a:blip r:embed="rId3">
            <a:alphaModFix/>
          </a:blip>
          <a:srcRect/>
          <a:stretch/>
        </p:blipFill>
        <p:spPr>
          <a:xfrm>
            <a:off x="4988870" y="4530244"/>
            <a:ext cx="2857500" cy="571500"/>
          </a:xfrm>
          <a:prstGeom prst="rect">
            <a:avLst/>
          </a:prstGeom>
          <a:noFill/>
          <a:ln>
            <a:noFill/>
          </a:ln>
        </p:spPr>
      </p:pic>
      <p:pic>
        <p:nvPicPr>
          <p:cNvPr id="10" name="Picture 2">
            <a:extLst>
              <a:ext uri="{FF2B5EF4-FFF2-40B4-BE49-F238E27FC236}">
                <a16:creationId xmlns:a16="http://schemas.microsoft.com/office/drawing/2014/main" id="{ACDCFA2F-B203-9F6F-31E8-611226485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188" y="4560398"/>
            <a:ext cx="3521099" cy="55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6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
          <p:cNvSpPr txBox="1">
            <a:spLocks noGrp="1"/>
          </p:cNvSpPr>
          <p:nvPr>
            <p:ph type="title"/>
          </p:nvPr>
        </p:nvSpPr>
        <p:spPr>
          <a:xfrm>
            <a:off x="-1796618" y="611335"/>
            <a:ext cx="13695900" cy="7521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2800"/>
              <a:buFont typeface="Quicksand"/>
              <a:buNone/>
            </a:pPr>
            <a:r>
              <a:rPr lang="en-GB" dirty="0"/>
              <a:t>Research Team</a:t>
            </a:r>
          </a:p>
        </p:txBody>
      </p:sp>
      <p:sp>
        <p:nvSpPr>
          <p:cNvPr id="332" name="Google Shape;332;p5"/>
          <p:cNvSpPr txBox="1"/>
          <p:nvPr/>
        </p:nvSpPr>
        <p:spPr>
          <a:xfrm>
            <a:off x="1635670" y="4039238"/>
            <a:ext cx="1555800" cy="510900"/>
          </a:xfrm>
          <a:prstGeom prst="rect">
            <a:avLst/>
          </a:prstGeom>
          <a:noFill/>
          <a:ln>
            <a:noFill/>
          </a:ln>
        </p:spPr>
        <p:txBody>
          <a:bodyPr spcFirstLastPara="1" wrap="square" lIns="51425" tIns="25700" rIns="51425" bIns="2570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World Vision, Inc.</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btidwell@worldvision.org</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33" name="Google Shape;333;p5"/>
          <p:cNvSpPr txBox="1"/>
          <p:nvPr/>
        </p:nvSpPr>
        <p:spPr>
          <a:xfrm>
            <a:off x="1591570" y="3687238"/>
            <a:ext cx="1644000" cy="510900"/>
          </a:xfrm>
          <a:prstGeom prst="rect">
            <a:avLst/>
          </a:prstGeom>
          <a:noFill/>
          <a:ln>
            <a:noFill/>
          </a:ln>
        </p:spPr>
        <p:txBody>
          <a:bodyPr spcFirstLastPara="1" wrap="square" lIns="51425" tIns="25700" rIns="51425" bIns="25700" anchor="ctr" anchorCtr="0">
            <a:normAutofit/>
          </a:bodyPr>
          <a:lstStyle/>
          <a:p>
            <a:pPr marL="0" marR="0" lvl="0" indent="0" algn="ctr" defTabSz="914400" rtl="0" eaLnBrk="1" fontAlgn="auto" latinLnBrk="0" hangingPunct="1">
              <a:lnSpc>
                <a:spcPct val="100000"/>
              </a:lnSpc>
              <a:spcBef>
                <a:spcPts val="0"/>
              </a:spcBef>
              <a:spcAft>
                <a:spcPts val="0"/>
              </a:spcAft>
              <a:buClr>
                <a:srgbClr val="4472C4"/>
              </a:buClr>
              <a:buSzPts val="1800"/>
              <a:buFont typeface="Quattrocento Sans"/>
              <a:buNone/>
              <a:tabLst/>
              <a:defRPr/>
            </a:pPr>
            <a:r>
              <a:rPr kumimoji="0" lang="en-GB" sz="1300" b="1" i="0" u="none" strike="noStrike" kern="0" cap="none" spc="0" normalizeH="0" baseline="0" noProof="0">
                <a:ln>
                  <a:noFill/>
                </a:ln>
                <a:solidFill>
                  <a:srgbClr val="FFFFFF"/>
                </a:solidFill>
                <a:effectLst/>
                <a:uLnTx/>
                <a:uFillTx/>
                <a:latin typeface="Quicksand"/>
                <a:ea typeface="Quicksand"/>
                <a:cs typeface="Quicksand"/>
                <a:sym typeface="Quicksand"/>
              </a:rPr>
              <a:t>James Ben Tidwell</a:t>
            </a:r>
            <a:endParaRPr kumimoji="0" sz="13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34" name="Google Shape;334;p5"/>
          <p:cNvSpPr txBox="1"/>
          <p:nvPr/>
        </p:nvSpPr>
        <p:spPr>
          <a:xfrm>
            <a:off x="3205670" y="4039237"/>
            <a:ext cx="1555800" cy="676800"/>
          </a:xfrm>
          <a:prstGeom prst="rect">
            <a:avLst/>
          </a:prstGeom>
          <a:noFill/>
          <a:ln>
            <a:noFill/>
          </a:ln>
        </p:spPr>
        <p:txBody>
          <a:bodyPr spcFirstLastPara="1" wrap="square" lIns="51425" tIns="25700" rIns="51425" bIns="2570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UC Berkeley</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Drexel University*</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luejannamare@gmail.com</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35" name="Google Shape;335;p5"/>
          <p:cNvSpPr txBox="1"/>
          <p:nvPr/>
        </p:nvSpPr>
        <p:spPr>
          <a:xfrm>
            <a:off x="3205682" y="3750381"/>
            <a:ext cx="1555800" cy="384600"/>
          </a:xfrm>
          <a:prstGeom prst="rect">
            <a:avLst/>
          </a:prstGeom>
          <a:noFill/>
          <a:ln>
            <a:noFill/>
          </a:ln>
        </p:spPr>
        <p:txBody>
          <a:bodyPr spcFirstLastPara="1" wrap="square" lIns="51425" tIns="25700" rIns="51425" bIns="25700" anchor="ctr" anchorCtr="0">
            <a:normAutofit/>
          </a:bodyPr>
          <a:lstStyle/>
          <a:p>
            <a:pPr marL="0" marR="0" lvl="0" indent="0" algn="ctr" defTabSz="914400" rtl="0" eaLnBrk="1" fontAlgn="auto" latinLnBrk="0" hangingPunct="1">
              <a:lnSpc>
                <a:spcPct val="100000"/>
              </a:lnSpc>
              <a:spcBef>
                <a:spcPts val="0"/>
              </a:spcBef>
              <a:spcAft>
                <a:spcPts val="0"/>
              </a:spcAft>
              <a:buClr>
                <a:srgbClr val="4472C4"/>
              </a:buClr>
              <a:buSzPts val="1800"/>
              <a:buFont typeface="Quattrocento Sans"/>
              <a:buNone/>
              <a:tabLst/>
              <a:defRPr/>
            </a:pPr>
            <a:r>
              <a:rPr kumimoji="0" lang="en-GB" sz="1300" b="1" i="0" u="none" strike="noStrike" kern="0" cap="none" spc="0" normalizeH="0" baseline="0" noProof="0">
                <a:ln>
                  <a:noFill/>
                </a:ln>
                <a:solidFill>
                  <a:srgbClr val="FFFFFF"/>
                </a:solidFill>
                <a:effectLst/>
                <a:uLnTx/>
                <a:uFillTx/>
                <a:latin typeface="Quicksand"/>
                <a:ea typeface="Quicksand"/>
                <a:cs typeface="Quicksand"/>
                <a:sym typeface="Quicksand"/>
              </a:rPr>
              <a:t>J’Anna-Mare Lue</a:t>
            </a:r>
            <a:endParaRPr kumimoji="0" sz="13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36" name="Google Shape;336;p5"/>
          <p:cNvSpPr txBox="1"/>
          <p:nvPr/>
        </p:nvSpPr>
        <p:spPr>
          <a:xfrm>
            <a:off x="4873045" y="3750389"/>
            <a:ext cx="1361100" cy="384600"/>
          </a:xfrm>
          <a:prstGeom prst="rect">
            <a:avLst/>
          </a:prstGeom>
          <a:noFill/>
          <a:ln>
            <a:noFill/>
          </a:ln>
        </p:spPr>
        <p:txBody>
          <a:bodyPr spcFirstLastPara="1" wrap="square" lIns="51425" tIns="25700" rIns="51425" bIns="25700" anchor="ctr" anchorCtr="0">
            <a:normAutofit/>
          </a:bodyPr>
          <a:lstStyle/>
          <a:p>
            <a:pPr marL="0" marR="0" lvl="0" indent="0" algn="ctr" defTabSz="914400" rtl="0" eaLnBrk="1" fontAlgn="auto" latinLnBrk="0" hangingPunct="1">
              <a:lnSpc>
                <a:spcPct val="100000"/>
              </a:lnSpc>
              <a:spcBef>
                <a:spcPts val="0"/>
              </a:spcBef>
              <a:spcAft>
                <a:spcPts val="0"/>
              </a:spcAft>
              <a:buClr>
                <a:srgbClr val="4472C4"/>
              </a:buClr>
              <a:buSzPts val="1800"/>
              <a:buFont typeface="Quattrocento Sans"/>
              <a:buNone/>
              <a:tabLst/>
              <a:defRPr/>
            </a:pPr>
            <a:r>
              <a:rPr kumimoji="0" lang="en-GB" sz="1300" b="1" i="0" u="none" strike="noStrike" kern="0" cap="none" spc="0" normalizeH="0" baseline="0" noProof="0">
                <a:ln>
                  <a:noFill/>
                </a:ln>
                <a:solidFill>
                  <a:srgbClr val="FFFFFF"/>
                </a:solidFill>
                <a:effectLst/>
                <a:uLnTx/>
                <a:uFillTx/>
                <a:latin typeface="Quicksand"/>
                <a:ea typeface="Quicksand"/>
                <a:cs typeface="Quicksand"/>
                <a:sym typeface="Quicksand"/>
              </a:rPr>
              <a:t>Kaelah Grant</a:t>
            </a:r>
            <a:endParaRPr kumimoji="0" sz="13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37" name="Google Shape;337;p5"/>
          <p:cNvSpPr txBox="1"/>
          <p:nvPr/>
        </p:nvSpPr>
        <p:spPr>
          <a:xfrm>
            <a:off x="7962882" y="3782938"/>
            <a:ext cx="1280100" cy="319500"/>
          </a:xfrm>
          <a:prstGeom prst="rect">
            <a:avLst/>
          </a:prstGeom>
          <a:noFill/>
          <a:ln>
            <a:noFill/>
          </a:ln>
        </p:spPr>
        <p:txBody>
          <a:bodyPr spcFirstLastPara="1" wrap="square" lIns="51425" tIns="25700" rIns="51425" bIns="25700" anchor="ctr" anchorCtr="0">
            <a:normAutofit/>
          </a:bodyPr>
          <a:lstStyle/>
          <a:p>
            <a:pPr marL="0" marR="0" lvl="0" indent="0" algn="ctr" defTabSz="914400" rtl="0" eaLnBrk="1" fontAlgn="auto" latinLnBrk="0" hangingPunct="1">
              <a:lnSpc>
                <a:spcPct val="100000"/>
              </a:lnSpc>
              <a:spcBef>
                <a:spcPts val="0"/>
              </a:spcBef>
              <a:spcAft>
                <a:spcPts val="0"/>
              </a:spcAft>
              <a:buClr>
                <a:srgbClr val="4472C4"/>
              </a:buClr>
              <a:buSzPts val="1665"/>
              <a:buFont typeface="Quattrocento Sans"/>
              <a:buNone/>
              <a:tabLst/>
              <a:defRPr/>
            </a:pPr>
            <a:r>
              <a:rPr kumimoji="0" lang="en-GB" sz="1195" b="1" i="0" u="none" strike="noStrike" kern="0" cap="none" spc="0" normalizeH="0" baseline="0" noProof="0">
                <a:ln>
                  <a:noFill/>
                </a:ln>
                <a:solidFill>
                  <a:srgbClr val="FFFFFF"/>
                </a:solidFill>
                <a:effectLst/>
                <a:uLnTx/>
                <a:uFillTx/>
                <a:latin typeface="Quicksand"/>
                <a:ea typeface="Quicksand"/>
                <a:cs typeface="Quicksand"/>
                <a:sym typeface="Quicksand"/>
              </a:rPr>
              <a:t>Salamata Bah</a:t>
            </a:r>
            <a:endParaRPr kumimoji="0" sz="1195"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38" name="Google Shape;338;p5"/>
          <p:cNvSpPr txBox="1"/>
          <p:nvPr/>
        </p:nvSpPr>
        <p:spPr>
          <a:xfrm>
            <a:off x="6308920" y="3782939"/>
            <a:ext cx="1361100" cy="319500"/>
          </a:xfrm>
          <a:prstGeom prst="rect">
            <a:avLst/>
          </a:prstGeom>
          <a:noFill/>
          <a:ln>
            <a:noFill/>
          </a:ln>
        </p:spPr>
        <p:txBody>
          <a:bodyPr spcFirstLastPara="1" wrap="square" lIns="51425" tIns="25700" rIns="51425" bIns="25700" anchor="ctr" anchorCtr="0">
            <a:normAutofit/>
          </a:bodyPr>
          <a:lstStyle/>
          <a:p>
            <a:pPr marL="0" marR="0" lvl="0" indent="0" algn="ctr" defTabSz="914400" rtl="0" eaLnBrk="1" fontAlgn="auto" latinLnBrk="0" hangingPunct="1">
              <a:lnSpc>
                <a:spcPct val="100000"/>
              </a:lnSpc>
              <a:spcBef>
                <a:spcPts val="0"/>
              </a:spcBef>
              <a:spcAft>
                <a:spcPts val="0"/>
              </a:spcAft>
              <a:buClr>
                <a:srgbClr val="4472C4"/>
              </a:buClr>
              <a:buSzPts val="1800"/>
              <a:buFont typeface="Quattrocento Sans"/>
              <a:buNone/>
              <a:tabLst/>
              <a:defRPr/>
            </a:pPr>
            <a:r>
              <a:rPr kumimoji="0" lang="en-GB" sz="1300" b="1" i="0" u="none" strike="noStrike" kern="0" cap="none" spc="0" normalizeH="0" baseline="0" noProof="0">
                <a:ln>
                  <a:noFill/>
                </a:ln>
                <a:solidFill>
                  <a:srgbClr val="FFFFFF"/>
                </a:solidFill>
                <a:effectLst/>
                <a:uLnTx/>
                <a:uFillTx/>
                <a:latin typeface="Quicksand"/>
                <a:ea typeface="Quicksand"/>
                <a:cs typeface="Quicksand"/>
                <a:sym typeface="Quicksand"/>
              </a:rPr>
              <a:t>Leila Nzekele</a:t>
            </a:r>
            <a:endParaRPr kumimoji="0" sz="13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39" name="Google Shape;339;p5"/>
          <p:cNvSpPr txBox="1"/>
          <p:nvPr/>
        </p:nvSpPr>
        <p:spPr>
          <a:xfrm>
            <a:off x="9278095" y="3782942"/>
            <a:ext cx="1361100" cy="319500"/>
          </a:xfrm>
          <a:prstGeom prst="rect">
            <a:avLst/>
          </a:prstGeom>
          <a:noFill/>
          <a:ln>
            <a:noFill/>
          </a:ln>
        </p:spPr>
        <p:txBody>
          <a:bodyPr spcFirstLastPara="1" wrap="square" lIns="51425" tIns="25700" rIns="51425" bIns="25700" anchor="ctr" anchorCtr="0">
            <a:normAutofit/>
          </a:bodyPr>
          <a:lstStyle/>
          <a:p>
            <a:pPr marL="0" marR="0" lvl="0" indent="0" algn="ctr" defTabSz="914400" rtl="0" eaLnBrk="1" fontAlgn="auto" latinLnBrk="0" hangingPunct="1">
              <a:lnSpc>
                <a:spcPct val="100000"/>
              </a:lnSpc>
              <a:spcBef>
                <a:spcPts val="0"/>
              </a:spcBef>
              <a:spcAft>
                <a:spcPts val="0"/>
              </a:spcAft>
              <a:buClr>
                <a:srgbClr val="4472C4"/>
              </a:buClr>
              <a:buSzPts val="1800"/>
              <a:buFont typeface="Quattrocento Sans"/>
              <a:buNone/>
              <a:tabLst/>
              <a:defRPr/>
            </a:pPr>
            <a:r>
              <a:rPr kumimoji="0" lang="en-GB" sz="1300" b="1" i="0" u="none" strike="noStrike" kern="0" cap="none" spc="0" normalizeH="0" baseline="0" noProof="0">
                <a:ln>
                  <a:noFill/>
                </a:ln>
                <a:solidFill>
                  <a:srgbClr val="FFFFFF"/>
                </a:solidFill>
                <a:effectLst/>
                <a:uLnTx/>
                <a:uFillTx/>
                <a:latin typeface="Quicksand"/>
                <a:ea typeface="Quicksand"/>
                <a:cs typeface="Quicksand"/>
                <a:sym typeface="Quicksand"/>
              </a:rPr>
              <a:t>Justine Lee</a:t>
            </a:r>
            <a:endParaRPr kumimoji="0" sz="13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40" name="Google Shape;340;p5"/>
          <p:cNvSpPr txBox="1"/>
          <p:nvPr/>
        </p:nvSpPr>
        <p:spPr>
          <a:xfrm>
            <a:off x="4821320" y="4039238"/>
            <a:ext cx="1555800" cy="510900"/>
          </a:xfrm>
          <a:prstGeom prst="rect">
            <a:avLst/>
          </a:prstGeom>
          <a:noFill/>
          <a:ln>
            <a:noFill/>
          </a:ln>
        </p:spPr>
        <p:txBody>
          <a:bodyPr spcFirstLastPara="1" wrap="square" lIns="51425" tIns="25700" rIns="51425" bIns="2570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Drexel University</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kyg26@drexel.edu</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41" name="Google Shape;341;p5"/>
          <p:cNvSpPr txBox="1"/>
          <p:nvPr/>
        </p:nvSpPr>
        <p:spPr>
          <a:xfrm>
            <a:off x="6193207" y="4039238"/>
            <a:ext cx="1555800" cy="510900"/>
          </a:xfrm>
          <a:prstGeom prst="rect">
            <a:avLst/>
          </a:prstGeom>
          <a:noFill/>
          <a:ln>
            <a:noFill/>
          </a:ln>
        </p:spPr>
        <p:txBody>
          <a:bodyPr spcFirstLastPara="1" wrap="square" lIns="51425" tIns="25700" rIns="51425" bIns="2570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Drexel University*</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lgn23@dragons.drexel.edu</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42" name="Google Shape;342;p5"/>
          <p:cNvSpPr txBox="1"/>
          <p:nvPr/>
        </p:nvSpPr>
        <p:spPr>
          <a:xfrm>
            <a:off x="7825045" y="4102390"/>
            <a:ext cx="1555800" cy="384600"/>
          </a:xfrm>
          <a:prstGeom prst="rect">
            <a:avLst/>
          </a:prstGeom>
          <a:noFill/>
          <a:ln>
            <a:noFill/>
          </a:ln>
        </p:spPr>
        <p:txBody>
          <a:bodyPr spcFirstLastPara="1" wrap="square" lIns="51425" tIns="25700" rIns="51425" bIns="2570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Drexel University</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sb4255@drexel.edu</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sp>
        <p:nvSpPr>
          <p:cNvPr id="343" name="Google Shape;343;p5"/>
          <p:cNvSpPr txBox="1"/>
          <p:nvPr/>
        </p:nvSpPr>
        <p:spPr>
          <a:xfrm>
            <a:off x="9217445" y="4021688"/>
            <a:ext cx="1555800" cy="546000"/>
          </a:xfrm>
          <a:prstGeom prst="rect">
            <a:avLst/>
          </a:prstGeom>
          <a:noFill/>
          <a:ln>
            <a:noFill/>
          </a:ln>
        </p:spPr>
        <p:txBody>
          <a:bodyPr spcFirstLastPara="1" wrap="square" lIns="51425" tIns="25700" rIns="51425" bIns="2570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World Vision, Inc.</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GB" sz="900" b="0" i="0" u="none" strike="noStrike" kern="0" cap="none" spc="0" normalizeH="0" baseline="0" noProof="0">
                <a:ln>
                  <a:noFill/>
                </a:ln>
                <a:solidFill>
                  <a:srgbClr val="FFFFFF"/>
                </a:solidFill>
                <a:effectLst/>
                <a:uLnTx/>
                <a:uFillTx/>
                <a:latin typeface="Quicksand"/>
                <a:ea typeface="Quicksand"/>
                <a:cs typeface="Quicksand"/>
                <a:sym typeface="Quicksand"/>
              </a:rPr>
              <a:t>julee@worldvision.org</a:t>
            </a:r>
            <a:endParaRPr kumimoji="0" sz="900" b="0" i="0" u="none" strike="noStrike" kern="0" cap="none" spc="0" normalizeH="0" baseline="0" noProof="0">
              <a:ln>
                <a:noFill/>
              </a:ln>
              <a:solidFill>
                <a:srgbClr val="FFFFFF"/>
              </a:solidFill>
              <a:effectLst/>
              <a:uLnTx/>
              <a:uFillTx/>
              <a:latin typeface="Quicksand"/>
              <a:ea typeface="Quicksand"/>
              <a:cs typeface="Quicksand"/>
              <a:sym typeface="Quicksand"/>
            </a:endParaRPr>
          </a:p>
        </p:txBody>
      </p:sp>
      <p:pic>
        <p:nvPicPr>
          <p:cNvPr id="344" name="Google Shape;344;p5" descr="A person smiling for the camera  Description automatically generated with medium confidence"/>
          <p:cNvPicPr preferRelativeResize="0"/>
          <p:nvPr/>
        </p:nvPicPr>
        <p:blipFill rotWithShape="1">
          <a:blip r:embed="rId3">
            <a:alphaModFix/>
          </a:blip>
          <a:srcRect l="-165" t="627" r="2755" b="13357"/>
          <a:stretch/>
        </p:blipFill>
        <p:spPr>
          <a:xfrm>
            <a:off x="1773519" y="2374463"/>
            <a:ext cx="1280100" cy="1280100"/>
          </a:xfrm>
          <a:prstGeom prst="ellipse">
            <a:avLst/>
          </a:prstGeom>
          <a:noFill/>
          <a:ln>
            <a:noFill/>
          </a:ln>
        </p:spPr>
      </p:pic>
      <p:pic>
        <p:nvPicPr>
          <p:cNvPr id="345" name="Google Shape;345;p5" descr="A picture containing person, wall  Description automatically generated"/>
          <p:cNvPicPr preferRelativeResize="0"/>
          <p:nvPr/>
        </p:nvPicPr>
        <p:blipFill rotWithShape="1">
          <a:blip r:embed="rId4">
            <a:alphaModFix/>
          </a:blip>
          <a:srcRect l="13553" t="13143" r="13959" b="21403"/>
          <a:stretch/>
        </p:blipFill>
        <p:spPr>
          <a:xfrm>
            <a:off x="3343545" y="2374463"/>
            <a:ext cx="1280100" cy="1280100"/>
          </a:xfrm>
          <a:prstGeom prst="ellipse">
            <a:avLst/>
          </a:prstGeom>
          <a:noFill/>
          <a:ln>
            <a:noFill/>
          </a:ln>
        </p:spPr>
      </p:pic>
      <p:pic>
        <p:nvPicPr>
          <p:cNvPr id="346" name="Google Shape;346;p5" descr="A person with her arms crossed  Description automatically generated with low confidence"/>
          <p:cNvPicPr preferRelativeResize="0"/>
          <p:nvPr/>
        </p:nvPicPr>
        <p:blipFill rotWithShape="1">
          <a:blip r:embed="rId5">
            <a:alphaModFix/>
          </a:blip>
          <a:srcRect l="6583" t="956" r="-111" b="35614"/>
          <a:stretch/>
        </p:blipFill>
        <p:spPr>
          <a:xfrm>
            <a:off x="4867544" y="2374462"/>
            <a:ext cx="1280100" cy="1280100"/>
          </a:xfrm>
          <a:prstGeom prst="ellipse">
            <a:avLst/>
          </a:prstGeom>
          <a:noFill/>
          <a:ln>
            <a:noFill/>
          </a:ln>
        </p:spPr>
      </p:pic>
      <p:pic>
        <p:nvPicPr>
          <p:cNvPr id="347" name="Google Shape;347;p5" descr="A person smiling at the camera  Description automatically generated with medium confidence"/>
          <p:cNvPicPr preferRelativeResize="0"/>
          <p:nvPr/>
        </p:nvPicPr>
        <p:blipFill rotWithShape="1">
          <a:blip r:embed="rId6">
            <a:alphaModFix/>
          </a:blip>
          <a:srcRect l="32556" t="697" r="16526" b="20858"/>
          <a:stretch/>
        </p:blipFill>
        <p:spPr>
          <a:xfrm>
            <a:off x="6314244" y="2374464"/>
            <a:ext cx="1280100" cy="1280100"/>
          </a:xfrm>
          <a:prstGeom prst="ellipse">
            <a:avLst/>
          </a:prstGeom>
          <a:noFill/>
          <a:ln>
            <a:noFill/>
          </a:ln>
        </p:spPr>
      </p:pic>
      <p:pic>
        <p:nvPicPr>
          <p:cNvPr id="348" name="Google Shape;348;p5" descr="A person smiling for the camera  Description automatically generated with low confidence"/>
          <p:cNvPicPr preferRelativeResize="0"/>
          <p:nvPr/>
        </p:nvPicPr>
        <p:blipFill rotWithShape="1">
          <a:blip r:embed="rId7">
            <a:alphaModFix/>
          </a:blip>
          <a:srcRect l="14856" t="12496" r="17676" b="18537"/>
          <a:stretch/>
        </p:blipFill>
        <p:spPr>
          <a:xfrm>
            <a:off x="7852207" y="2374475"/>
            <a:ext cx="1280100" cy="1280100"/>
          </a:xfrm>
          <a:prstGeom prst="ellipse">
            <a:avLst/>
          </a:prstGeom>
          <a:noFill/>
          <a:ln>
            <a:noFill/>
          </a:ln>
        </p:spPr>
      </p:pic>
      <p:pic>
        <p:nvPicPr>
          <p:cNvPr id="349" name="Google Shape;349;p5" descr="A person smiling for the camera  Description automatically generated with medium confidence"/>
          <p:cNvPicPr preferRelativeResize="0"/>
          <p:nvPr/>
        </p:nvPicPr>
        <p:blipFill rotWithShape="1">
          <a:blip r:embed="rId8">
            <a:alphaModFix/>
          </a:blip>
          <a:srcRect l="5449" t="3824" r="19276" b="20897"/>
          <a:stretch/>
        </p:blipFill>
        <p:spPr>
          <a:xfrm>
            <a:off x="9305006" y="2374475"/>
            <a:ext cx="1280100" cy="12801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2e135172a8_3_0"/>
          <p:cNvPicPr preferRelativeResize="0"/>
          <p:nvPr/>
        </p:nvPicPr>
        <p:blipFill rotWithShape="1">
          <a:blip r:embed="rId3">
            <a:alphaModFix/>
          </a:blip>
          <a:srcRect r="5186"/>
          <a:stretch/>
        </p:blipFill>
        <p:spPr>
          <a:xfrm>
            <a:off x="1460403" y="844985"/>
            <a:ext cx="9271193" cy="5500253"/>
          </a:xfrm>
          <a:prstGeom prst="rect">
            <a:avLst/>
          </a:prstGeom>
          <a:noFill/>
          <a:ln>
            <a:noFill/>
          </a:ln>
        </p:spPr>
      </p:pic>
      <p:sp>
        <p:nvSpPr>
          <p:cNvPr id="357" name="Google Shape;357;g22e135172a8_3_0"/>
          <p:cNvSpPr txBox="1">
            <a:spLocks noGrp="1"/>
          </p:cNvSpPr>
          <p:nvPr>
            <p:ph type="title"/>
          </p:nvPr>
        </p:nvSpPr>
        <p:spPr>
          <a:xfrm>
            <a:off x="744450" y="214814"/>
            <a:ext cx="10703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t>Presenter positionality</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398535f7d6_0_23"/>
          <p:cNvSpPr txBox="1">
            <a:spLocks noGrp="1"/>
          </p:cNvSpPr>
          <p:nvPr>
            <p:ph type="ftr" idx="4294967295"/>
          </p:nvPr>
        </p:nvSpPr>
        <p:spPr>
          <a:xfrm>
            <a:off x="777696" y="6114954"/>
            <a:ext cx="8878211" cy="365125"/>
          </a:xfrm>
        </p:spPr>
        <p:txBody>
          <a:bodyPr/>
          <a:lstStyle/>
          <a:p>
            <a:pPr lvl="0"/>
            <a:fld id="{00000000-1234-1234-1234-123412341234}" type="slidenum">
              <a:rPr lang="en-GB" noProof="0">
                <a:sym typeface="Quicksand"/>
              </a:rPr>
              <a:pPr lvl="0"/>
              <a:t>14</a:t>
            </a:fld>
            <a:endParaRPr lang="en-GB" noProof="0">
              <a:sym typeface="Quicksand"/>
            </a:endParaRPr>
          </a:p>
        </p:txBody>
      </p:sp>
      <p:sp>
        <p:nvSpPr>
          <p:cNvPr id="363" name="Google Shape;363;g2398535f7d6_0_23"/>
          <p:cNvSpPr txBox="1">
            <a:spLocks noGrp="1"/>
          </p:cNvSpPr>
          <p:nvPr>
            <p:ph type="title"/>
          </p:nvPr>
        </p:nvSpPr>
        <p:spPr/>
        <p:txBody>
          <a:bodyPr/>
          <a:lstStyle/>
          <a:p>
            <a:pPr lvl="0"/>
            <a:r>
              <a:rPr lang="en-GB"/>
              <a:t>Introduction</a:t>
            </a:r>
          </a:p>
        </p:txBody>
      </p:sp>
      <p:sp>
        <p:nvSpPr>
          <p:cNvPr id="364" name="Google Shape;364;g2398535f7d6_0_23"/>
          <p:cNvSpPr txBox="1">
            <a:spLocks noGrp="1"/>
          </p:cNvSpPr>
          <p:nvPr>
            <p:ph type="body" idx="1"/>
          </p:nvPr>
        </p:nvSpPr>
        <p:spPr/>
        <p:txBody>
          <a:bodyPr/>
          <a:lstStyle/>
          <a:p>
            <a:pPr marL="88900" lvl="0" indent="0">
              <a:buNone/>
            </a:pPr>
            <a:r>
              <a:rPr lang="en-US" b="1" dirty="0">
                <a:sym typeface="DM Sans"/>
              </a:rPr>
              <a:t>Project Motivation</a:t>
            </a:r>
          </a:p>
          <a:p>
            <a:pPr lvl="0"/>
            <a:r>
              <a:rPr lang="en-US" dirty="0">
                <a:sym typeface="DM Sans"/>
              </a:rPr>
              <a:t>Colonial legacies of global health</a:t>
            </a:r>
          </a:p>
          <a:p>
            <a:pPr lvl="0"/>
            <a:r>
              <a:rPr lang="en-US" dirty="0">
                <a:sym typeface="DM Sans"/>
              </a:rPr>
              <a:t>Growing public awareness of unjust systems</a:t>
            </a:r>
          </a:p>
          <a:p>
            <a:pPr lvl="0"/>
            <a:endParaRPr lang="en-US" dirty="0">
              <a:sym typeface="DM Sans"/>
            </a:endParaRPr>
          </a:p>
          <a:p>
            <a:pPr marL="88900" lvl="0" indent="0">
              <a:buNone/>
            </a:pPr>
            <a:r>
              <a:rPr lang="en-US" b="1" dirty="0">
                <a:sym typeface="DM Sans"/>
              </a:rPr>
              <a:t>Project Objectives</a:t>
            </a:r>
          </a:p>
          <a:p>
            <a:pPr lvl="0"/>
            <a:r>
              <a:rPr lang="en-US" dirty="0">
                <a:sym typeface="DM Sans"/>
              </a:rPr>
              <a:t>Identify inequalities in the WASH research landscape faced by LMIC researchers</a:t>
            </a:r>
          </a:p>
          <a:p>
            <a:pPr lvl="0"/>
            <a:r>
              <a:rPr lang="en-US" dirty="0">
                <a:sym typeface="DM Sans"/>
              </a:rPr>
              <a:t>Explore feasible strategies for moving toward a more equitable future.</a:t>
            </a:r>
          </a:p>
          <a:p>
            <a:pPr lvl="0"/>
            <a:endParaRPr lang="en-US" dirty="0">
              <a:sym typeface="DM Sans"/>
            </a:endParaRPr>
          </a:p>
          <a:p>
            <a:pPr lvl="0"/>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2e135172a8_3_346"/>
          <p:cNvSpPr/>
          <p:nvPr/>
        </p:nvSpPr>
        <p:spPr>
          <a:xfrm>
            <a:off x="4150038" y="1177796"/>
            <a:ext cx="2954100" cy="29802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0" name="Google Shape;370;g22e135172a8_3_346"/>
          <p:cNvGrpSpPr/>
          <p:nvPr/>
        </p:nvGrpSpPr>
        <p:grpSpPr>
          <a:xfrm>
            <a:off x="967151" y="1353100"/>
            <a:ext cx="3549052" cy="785508"/>
            <a:chOff x="560571" y="1315137"/>
            <a:chExt cx="3051898" cy="669600"/>
          </a:xfrm>
        </p:grpSpPr>
        <p:cxnSp>
          <p:nvCxnSpPr>
            <p:cNvPr id="371" name="Google Shape;371;g22e135172a8_3_346"/>
            <p:cNvCxnSpPr/>
            <p:nvPr/>
          </p:nvCxnSpPr>
          <p:spPr>
            <a:xfrm>
              <a:off x="3178969" y="1638300"/>
              <a:ext cx="433500" cy="252300"/>
            </a:xfrm>
            <a:prstGeom prst="straightConnector1">
              <a:avLst/>
            </a:prstGeom>
            <a:noFill/>
            <a:ln w="19050" cap="flat" cmpd="sng">
              <a:solidFill>
                <a:schemeClr val="accent2"/>
              </a:solidFill>
              <a:prstDash val="solid"/>
              <a:round/>
              <a:headEnd type="oval" w="med" len="med"/>
              <a:tailEnd type="none" w="sm" len="sm"/>
            </a:ln>
          </p:spPr>
        </p:cxnSp>
        <p:sp>
          <p:nvSpPr>
            <p:cNvPr id="372" name="Google Shape;372;g22e135172a8_3_346"/>
            <p:cNvSpPr txBox="1"/>
            <p:nvPr/>
          </p:nvSpPr>
          <p:spPr>
            <a:xfrm>
              <a:off x="560571" y="1315137"/>
              <a:ext cx="2431500" cy="669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0000"/>
                  </a:solidFill>
                  <a:effectLst/>
                  <a:uLnTx/>
                  <a:uFillTx/>
                  <a:latin typeface="Quicksand"/>
                  <a:ea typeface="Quicksand"/>
                  <a:cs typeface="Quicksand"/>
                  <a:sym typeface="Quicksand"/>
                </a:rPr>
                <a:t>Colonial Roots of Global Health</a:t>
              </a:r>
              <a:endParaRPr kumimoji="0" sz="2400" b="0" i="0" u="none" strike="noStrike" kern="0" cap="none" spc="0" normalizeH="0" baseline="0" noProof="0" dirty="0">
                <a:ln>
                  <a:noFill/>
                </a:ln>
                <a:solidFill>
                  <a:srgbClr val="000000"/>
                </a:solidFill>
                <a:effectLst/>
                <a:uLnTx/>
                <a:uFillTx/>
                <a:latin typeface="Quicksand"/>
                <a:ea typeface="Quicksand"/>
                <a:cs typeface="Quicksand"/>
                <a:sym typeface="Quicksand"/>
              </a:endParaRPr>
            </a:p>
          </p:txBody>
        </p:sp>
      </p:grpSp>
      <p:grpSp>
        <p:nvGrpSpPr>
          <p:cNvPr id="373" name="Google Shape;373;g22e135172a8_3_346"/>
          <p:cNvGrpSpPr/>
          <p:nvPr/>
        </p:nvGrpSpPr>
        <p:grpSpPr>
          <a:xfrm>
            <a:off x="6731353" y="1353100"/>
            <a:ext cx="5228413" cy="785508"/>
            <a:chOff x="5517319" y="1315137"/>
            <a:chExt cx="4496013" cy="669600"/>
          </a:xfrm>
        </p:grpSpPr>
        <p:cxnSp>
          <p:nvCxnSpPr>
            <p:cNvPr id="374" name="Google Shape;374;g22e135172a8_3_346"/>
            <p:cNvCxnSpPr/>
            <p:nvPr/>
          </p:nvCxnSpPr>
          <p:spPr>
            <a:xfrm flipH="1">
              <a:off x="5517319" y="1638300"/>
              <a:ext cx="433500" cy="252300"/>
            </a:xfrm>
            <a:prstGeom prst="straightConnector1">
              <a:avLst/>
            </a:prstGeom>
            <a:noFill/>
            <a:ln w="19050" cap="flat" cmpd="sng">
              <a:solidFill>
                <a:srgbClr val="085631"/>
              </a:solidFill>
              <a:prstDash val="solid"/>
              <a:round/>
              <a:headEnd type="oval" w="med" len="med"/>
              <a:tailEnd type="none" w="sm" len="sm"/>
            </a:ln>
          </p:spPr>
        </p:cxnSp>
        <p:sp>
          <p:nvSpPr>
            <p:cNvPr id="375" name="Google Shape;375;g22e135172a8_3_346"/>
            <p:cNvSpPr txBox="1"/>
            <p:nvPr/>
          </p:nvSpPr>
          <p:spPr>
            <a:xfrm>
              <a:off x="5962131" y="1315137"/>
              <a:ext cx="4051200" cy="669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0000"/>
                  </a:solidFill>
                  <a:effectLst/>
                  <a:uLnTx/>
                  <a:uFillTx/>
                  <a:latin typeface="Quicksand"/>
                  <a:ea typeface="Quicksand"/>
                  <a:cs typeface="Quicksand"/>
                  <a:sym typeface="Quicksand"/>
                </a:rPr>
                <a:t>Continued partnerships between former colonizing countries &amp; former colonized countries</a:t>
              </a:r>
              <a:endParaRPr kumimoji="0" sz="2400" b="1" i="0" u="none" strike="noStrike" kern="0" cap="none" spc="0" normalizeH="0" baseline="0" noProof="0">
                <a:ln>
                  <a:noFill/>
                </a:ln>
                <a:solidFill>
                  <a:srgbClr val="000000"/>
                </a:solidFill>
                <a:effectLst/>
                <a:uLnTx/>
                <a:uFillTx/>
                <a:latin typeface="Quicksand"/>
                <a:ea typeface="Quicksand"/>
                <a:cs typeface="Quicksand"/>
                <a:sym typeface="Quicksand"/>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000000"/>
                </a:solidFill>
                <a:effectLst/>
                <a:uLnTx/>
                <a:uFillTx/>
                <a:latin typeface="Quicksand"/>
                <a:ea typeface="Quicksand"/>
                <a:cs typeface="Quicksand"/>
                <a:sym typeface="Quicksand"/>
              </a:endParaRPr>
            </a:p>
          </p:txBody>
        </p:sp>
      </p:grpSp>
      <p:grpSp>
        <p:nvGrpSpPr>
          <p:cNvPr id="376" name="Google Shape;376;g22e135172a8_3_346"/>
          <p:cNvGrpSpPr/>
          <p:nvPr/>
        </p:nvGrpSpPr>
        <p:grpSpPr>
          <a:xfrm>
            <a:off x="1818778" y="3957355"/>
            <a:ext cx="6564738" cy="1341788"/>
            <a:chOff x="3371756" y="3535140"/>
            <a:chExt cx="2223300" cy="1143797"/>
          </a:xfrm>
        </p:grpSpPr>
        <p:cxnSp>
          <p:nvCxnSpPr>
            <p:cNvPr id="377" name="Google Shape;377;g22e135172a8_3_346"/>
            <p:cNvCxnSpPr/>
            <p:nvPr/>
          </p:nvCxnSpPr>
          <p:spPr>
            <a:xfrm rot="10800000">
              <a:off x="4556399" y="3535140"/>
              <a:ext cx="0" cy="460500"/>
            </a:xfrm>
            <a:prstGeom prst="straightConnector1">
              <a:avLst/>
            </a:prstGeom>
            <a:noFill/>
            <a:ln w="19050" cap="flat" cmpd="sng">
              <a:solidFill>
                <a:schemeClr val="accent1"/>
              </a:solidFill>
              <a:prstDash val="solid"/>
              <a:round/>
              <a:headEnd type="oval" w="med" len="med"/>
              <a:tailEnd type="none" w="sm" len="sm"/>
            </a:ln>
          </p:spPr>
        </p:cxnSp>
        <p:sp>
          <p:nvSpPr>
            <p:cNvPr id="378" name="Google Shape;378;g22e135172a8_3_346"/>
            <p:cNvSpPr txBox="1"/>
            <p:nvPr/>
          </p:nvSpPr>
          <p:spPr>
            <a:xfrm>
              <a:off x="3371756" y="4009337"/>
              <a:ext cx="2223300" cy="669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0000"/>
                  </a:solidFill>
                  <a:effectLst/>
                  <a:uLnTx/>
                  <a:uFillTx/>
                  <a:latin typeface="Quicksand"/>
                  <a:ea typeface="Quicksand"/>
                  <a:cs typeface="Quicksand"/>
                  <a:sym typeface="Quicksand"/>
                </a:rPr>
                <a:t>Role of multilateral and humanitarian organizations in Western hegemony </a:t>
              </a:r>
              <a:endParaRPr kumimoji="0" sz="2400" b="0" i="0" u="none" strike="noStrike" kern="0" cap="none" spc="0" normalizeH="0" baseline="0" noProof="0">
                <a:ln>
                  <a:noFill/>
                </a:ln>
                <a:solidFill>
                  <a:srgbClr val="000000"/>
                </a:solidFill>
                <a:effectLst/>
                <a:uLnTx/>
                <a:uFillTx/>
                <a:latin typeface="Quicksand"/>
                <a:ea typeface="Quicksand"/>
                <a:cs typeface="Quicksand"/>
                <a:sym typeface="Quicksan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Quicksand"/>
                <a:ea typeface="Quicksand"/>
                <a:cs typeface="Quicksand"/>
                <a:sym typeface="Quicksand"/>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Quicksand"/>
                <a:ea typeface="Quicksand"/>
                <a:cs typeface="Quicksand"/>
                <a:sym typeface="Quicksand"/>
              </a:endParaRPr>
            </a:p>
          </p:txBody>
        </p:sp>
      </p:grpSp>
      <p:sp>
        <p:nvSpPr>
          <p:cNvPr id="379" name="Google Shape;379;g22e135172a8_3_346"/>
          <p:cNvSpPr txBox="1"/>
          <p:nvPr/>
        </p:nvSpPr>
        <p:spPr>
          <a:xfrm>
            <a:off x="4787656" y="2222662"/>
            <a:ext cx="1678800" cy="943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0000"/>
                </a:solidFill>
                <a:effectLst/>
                <a:uLnTx/>
                <a:uFillTx/>
                <a:latin typeface="Roboto"/>
                <a:ea typeface="Roboto"/>
                <a:cs typeface="Roboto"/>
                <a:sym typeface="Roboto"/>
              </a:rPr>
              <a:t>Why Research Equity?</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0" name="Google Shape;380;g22e135172a8_3_346"/>
          <p:cNvSpPr/>
          <p:nvPr/>
        </p:nvSpPr>
        <p:spPr>
          <a:xfrm rot="1813043">
            <a:off x="4056425" y="1088184"/>
            <a:ext cx="3136015" cy="3149640"/>
          </a:xfrm>
          <a:prstGeom prst="blockArc">
            <a:avLst>
              <a:gd name="adj1" fmla="val 14414370"/>
              <a:gd name="adj2" fmla="val 694"/>
              <a:gd name="adj3" fmla="val 9562"/>
            </a:avLst>
          </a:prstGeom>
          <a:solidFill>
            <a:schemeClr val="accent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g22e135172a8_3_346"/>
          <p:cNvSpPr/>
          <p:nvPr/>
        </p:nvSpPr>
        <p:spPr>
          <a:xfrm rot="-1813043" flipH="1">
            <a:off x="4058855" y="1088184"/>
            <a:ext cx="3136015" cy="3149640"/>
          </a:xfrm>
          <a:prstGeom prst="blockArc">
            <a:avLst>
              <a:gd name="adj1" fmla="val 14348563"/>
              <a:gd name="adj2" fmla="val 21472873"/>
              <a:gd name="adj3" fmla="val 9381"/>
            </a:avLst>
          </a:prstGeom>
          <a:solidFill>
            <a:schemeClr val="accent2"/>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g22e135172a8_3_346"/>
          <p:cNvSpPr/>
          <p:nvPr/>
        </p:nvSpPr>
        <p:spPr>
          <a:xfrm rot="-8086235">
            <a:off x="5411322" y="1016935"/>
            <a:ext cx="423843" cy="423843"/>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g22e135172a8_3_346"/>
          <p:cNvSpPr/>
          <p:nvPr/>
        </p:nvSpPr>
        <p:spPr>
          <a:xfrm rot="-8987644" flipH="1">
            <a:off x="4057679" y="1086008"/>
            <a:ext cx="3135303" cy="3149342"/>
          </a:xfrm>
          <a:prstGeom prst="blockArc">
            <a:avLst>
              <a:gd name="adj1" fmla="val 14316164"/>
              <a:gd name="adj2" fmla="val 21502663"/>
              <a:gd name="adj3" fmla="val 9415"/>
            </a:avLst>
          </a:prstGeom>
          <a:solidFill>
            <a:schemeClr val="accent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g22e135172a8_3_346"/>
          <p:cNvSpPr/>
          <p:nvPr/>
        </p:nvSpPr>
        <p:spPr>
          <a:xfrm rot="-1035327">
            <a:off x="6694843" y="3153489"/>
            <a:ext cx="364087" cy="366402"/>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g22e135172a8_3_346"/>
          <p:cNvSpPr/>
          <p:nvPr/>
        </p:nvSpPr>
        <p:spPr>
          <a:xfrm rot="6351403">
            <a:off x="4169911" y="3152785"/>
            <a:ext cx="426011" cy="422798"/>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g22e135172a8_3_346"/>
          <p:cNvSpPr txBox="1"/>
          <p:nvPr/>
        </p:nvSpPr>
        <p:spPr>
          <a:xfrm>
            <a:off x="1068441" y="6116700"/>
            <a:ext cx="8856900" cy="530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rgbClr val="000000"/>
                </a:solidFill>
                <a:effectLst/>
                <a:uLnTx/>
                <a:uFillTx/>
                <a:latin typeface="DM Sans"/>
                <a:ea typeface="DM Sans"/>
                <a:cs typeface="DM Sans"/>
                <a:sym typeface="DM Sans"/>
              </a:rPr>
              <a:t>1 </a:t>
            </a:r>
            <a:r>
              <a:rPr kumimoji="0" lang="en-GB" sz="1000" b="0" i="0" u="none" strike="noStrike" kern="0" cap="none" spc="0" normalizeH="0" baseline="0" noProof="0" dirty="0">
                <a:ln>
                  <a:noFill/>
                </a:ln>
                <a:solidFill>
                  <a:schemeClr val="tx2"/>
                </a:solidFill>
                <a:effectLst/>
                <a:uLnTx/>
                <a:uFillTx/>
                <a:latin typeface="DM Sans"/>
                <a:ea typeface="DM Sans"/>
                <a:cs typeface="DM Sans"/>
                <a:sym typeface="DM Sans"/>
              </a:rPr>
              <a:t>-  Pearson, J. L. (2017). Defending Empire at the United Nations: the politics of international colonial oversight in the era of decolonisation. </a:t>
            </a:r>
            <a:endParaRPr kumimoji="0" sz="1000" b="0" i="0" u="none" strike="noStrike" kern="0" cap="none" spc="0" normalizeH="0" baseline="0" noProof="0" dirty="0">
              <a:ln>
                <a:noFill/>
              </a:ln>
              <a:solidFill>
                <a:schemeClr val="tx2"/>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tx2"/>
                </a:solidFill>
                <a:effectLst/>
                <a:uLnTx/>
                <a:uFillTx/>
                <a:latin typeface="DM Sans"/>
                <a:ea typeface="DM Sans"/>
                <a:cs typeface="DM Sans"/>
                <a:sym typeface="DM Sans"/>
              </a:rPr>
              <a:t>2 - </a:t>
            </a:r>
            <a:r>
              <a:rPr kumimoji="0" lang="en-GB" sz="1000" b="0" i="0" u="none" strike="noStrike" kern="0" cap="none" spc="0" normalizeH="0" baseline="0" noProof="0" dirty="0" err="1">
                <a:ln>
                  <a:noFill/>
                </a:ln>
                <a:solidFill>
                  <a:schemeClr val="tx2"/>
                </a:solidFill>
                <a:effectLst/>
                <a:uLnTx/>
                <a:uFillTx/>
                <a:latin typeface="DM Sans"/>
                <a:ea typeface="DM Sans"/>
                <a:cs typeface="DM Sans"/>
                <a:sym typeface="DM Sans"/>
              </a:rPr>
              <a:t>Levich</a:t>
            </a:r>
            <a:r>
              <a:rPr kumimoji="0" lang="en-GB" sz="1000" b="0" i="0" u="none" strike="noStrike" kern="0" cap="none" spc="0" normalizeH="0" baseline="0" noProof="0" dirty="0">
                <a:ln>
                  <a:noFill/>
                </a:ln>
                <a:solidFill>
                  <a:schemeClr val="tx2"/>
                </a:solidFill>
                <a:effectLst/>
                <a:uLnTx/>
                <a:uFillTx/>
                <a:latin typeface="DM Sans"/>
                <a:ea typeface="DM Sans"/>
                <a:cs typeface="DM Sans"/>
                <a:sym typeface="DM Sans"/>
              </a:rPr>
              <a:t>, J. (2015). The gates foundation, Ebola, and global health imperialism. </a:t>
            </a:r>
            <a:endParaRPr kumimoji="0" sz="1000" b="0" i="0" u="none" strike="noStrike" kern="0" cap="none" spc="0" normalizeH="0" baseline="0" noProof="0" dirty="0">
              <a:ln>
                <a:noFill/>
              </a:ln>
              <a:solidFill>
                <a:schemeClr val="tx2"/>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tx2"/>
                </a:solidFill>
                <a:effectLst/>
                <a:uLnTx/>
                <a:uFillTx/>
                <a:latin typeface="DM Sans"/>
                <a:ea typeface="DM Sans"/>
                <a:cs typeface="DM Sans"/>
                <a:sym typeface="DM Sans"/>
              </a:rPr>
              <a:t> </a:t>
            </a:r>
            <a:endParaRPr kumimoji="0" sz="1000" b="0" i="0" u="none" strike="noStrike" kern="0" cap="none" spc="0" normalizeH="0" baseline="0" noProof="0" dirty="0">
              <a:ln>
                <a:noFill/>
              </a:ln>
              <a:solidFill>
                <a:schemeClr val="tx2"/>
              </a:solidFill>
              <a:effectLst/>
              <a:uLnTx/>
              <a:uFillTx/>
              <a:latin typeface="DM Sans"/>
              <a:ea typeface="DM Sans"/>
              <a:cs typeface="DM Sans"/>
              <a:sym typeface="DM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3a256a4e3c_1_286"/>
          <p:cNvSpPr txBox="1">
            <a:spLocks noGrp="1"/>
          </p:cNvSpPr>
          <p:nvPr>
            <p:ph type="ftr" idx="11"/>
          </p:nvPr>
        </p:nvSpPr>
        <p:spPr>
          <a:xfrm>
            <a:off x="731520" y="6114954"/>
            <a:ext cx="8924400" cy="3651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FFFFFF"/>
                </a:solidFill>
                <a:effectLst/>
                <a:uLnTx/>
                <a:uFillTx/>
                <a:latin typeface="Quicksand"/>
                <a:sym typeface="Quicksand"/>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FFFFFF"/>
              </a:solidFill>
              <a:effectLst/>
              <a:uLnTx/>
              <a:uFillTx/>
              <a:latin typeface="Quicksand"/>
              <a:sym typeface="Quicksand"/>
            </a:endParaRPr>
          </a:p>
        </p:txBody>
      </p:sp>
      <p:sp>
        <p:nvSpPr>
          <p:cNvPr id="392" name="Google Shape;392;g23a256a4e3c_1_286"/>
          <p:cNvSpPr txBox="1"/>
          <p:nvPr/>
        </p:nvSpPr>
        <p:spPr>
          <a:xfrm>
            <a:off x="803274" y="5312979"/>
            <a:ext cx="10090025" cy="93867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C0C0C"/>
                </a:solidFill>
                <a:effectLst/>
                <a:uLnTx/>
                <a:uFillTx/>
                <a:latin typeface="DM Sans"/>
                <a:ea typeface="DM Sans"/>
                <a:cs typeface="DM Sans"/>
                <a:sym typeface="DM Sans"/>
              </a:rPr>
              <a:t>3 - </a:t>
            </a:r>
            <a:r>
              <a:rPr kumimoji="0" lang="en-GB" sz="900" b="0" i="0" u="none" strike="noStrike" kern="0" cap="none" spc="0" normalizeH="0" baseline="0" noProof="0" dirty="0" err="1">
                <a:ln>
                  <a:noFill/>
                </a:ln>
                <a:solidFill>
                  <a:srgbClr val="0C0C0C"/>
                </a:solidFill>
                <a:effectLst/>
                <a:uLnTx/>
                <a:uFillTx/>
                <a:latin typeface="DM Sans"/>
                <a:ea typeface="DM Sans"/>
                <a:cs typeface="DM Sans"/>
                <a:sym typeface="DM Sans"/>
              </a:rPr>
              <a:t>Kessi</a:t>
            </a:r>
            <a:r>
              <a:rPr kumimoji="0" lang="en-GB" sz="900" b="0" i="0" u="none" strike="noStrike" kern="0" cap="none" spc="0" normalizeH="0" baseline="0" noProof="0" dirty="0">
                <a:ln>
                  <a:noFill/>
                </a:ln>
                <a:solidFill>
                  <a:srgbClr val="0C0C0C"/>
                </a:solidFill>
                <a:effectLst/>
                <a:uLnTx/>
                <a:uFillTx/>
                <a:latin typeface="DM Sans"/>
                <a:ea typeface="DM Sans"/>
                <a:cs typeface="DM Sans"/>
                <a:sym typeface="DM Sans"/>
              </a:rPr>
              <a:t>, S., Marks, Z., &amp; </a:t>
            </a:r>
            <a:r>
              <a:rPr kumimoji="0" lang="en-GB" sz="900" b="0" i="0" u="none" strike="noStrike" kern="0" cap="none" spc="0" normalizeH="0" baseline="0" noProof="0" dirty="0" err="1">
                <a:ln>
                  <a:noFill/>
                </a:ln>
                <a:solidFill>
                  <a:srgbClr val="0C0C0C"/>
                </a:solidFill>
                <a:effectLst/>
                <a:uLnTx/>
                <a:uFillTx/>
                <a:latin typeface="DM Sans"/>
                <a:ea typeface="DM Sans"/>
                <a:cs typeface="DM Sans"/>
                <a:sym typeface="DM Sans"/>
              </a:rPr>
              <a:t>Ramugondo</a:t>
            </a:r>
            <a:r>
              <a:rPr kumimoji="0" lang="en-GB" sz="900" b="0" i="0" u="none" strike="noStrike" kern="0" cap="none" spc="0" normalizeH="0" baseline="0" noProof="0" dirty="0">
                <a:ln>
                  <a:noFill/>
                </a:ln>
                <a:solidFill>
                  <a:srgbClr val="0C0C0C"/>
                </a:solidFill>
                <a:effectLst/>
                <a:uLnTx/>
                <a:uFillTx/>
                <a:latin typeface="DM Sans"/>
                <a:ea typeface="DM Sans"/>
                <a:cs typeface="DM Sans"/>
                <a:sym typeface="DM Sans"/>
              </a:rPr>
              <a:t>, E. (2020). Decolonizing African Studies.</a:t>
            </a:r>
            <a:endParaRPr kumimoji="0" sz="900" b="0" i="0" u="none" strike="noStrike" kern="0" cap="none" spc="0" normalizeH="0" baseline="0" noProof="0" dirty="0">
              <a:ln>
                <a:noFill/>
              </a:ln>
              <a:solidFill>
                <a:srgbClr val="0C0C0C"/>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C0C0C"/>
                </a:solidFill>
                <a:effectLst/>
                <a:uLnTx/>
                <a:uFillTx/>
                <a:latin typeface="DM Sans"/>
                <a:ea typeface="DM Sans"/>
                <a:cs typeface="DM Sans"/>
                <a:sym typeface="DM Sans"/>
              </a:rPr>
              <a:t>4 - Crenshaw, K. (1989). Demarginalizing the intersection of race and sex: A Black feminist critique of antidiscrimination doctrine, feminist theory, and antiracist politics</a:t>
            </a:r>
            <a:endParaRPr kumimoji="0" sz="900" b="0" i="0" u="none" strike="noStrike" kern="0" cap="none" spc="0" normalizeH="0" baseline="0" noProof="0" dirty="0">
              <a:ln>
                <a:noFill/>
              </a:ln>
              <a:solidFill>
                <a:srgbClr val="0C0C0C"/>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C0C0C"/>
                </a:solidFill>
                <a:effectLst/>
                <a:uLnTx/>
                <a:uFillTx/>
                <a:latin typeface="DM Sans"/>
                <a:ea typeface="DM Sans"/>
                <a:cs typeface="DM Sans"/>
                <a:sym typeface="DM Sans"/>
              </a:rPr>
              <a:t>5 - </a:t>
            </a:r>
            <a:r>
              <a:rPr kumimoji="0" lang="en-GB" sz="900" b="0" i="0" u="none" strike="noStrike" kern="0" cap="none" spc="0" normalizeH="0" baseline="0" noProof="0" dirty="0" err="1">
                <a:ln>
                  <a:noFill/>
                </a:ln>
                <a:solidFill>
                  <a:srgbClr val="0C0C0C"/>
                </a:solidFill>
                <a:effectLst/>
                <a:uLnTx/>
                <a:uFillTx/>
                <a:latin typeface="DM Sans"/>
                <a:ea typeface="DM Sans"/>
                <a:cs typeface="DM Sans"/>
                <a:sym typeface="DM Sans"/>
              </a:rPr>
              <a:t>Ymous</a:t>
            </a:r>
            <a:r>
              <a:rPr kumimoji="0" lang="en-GB" sz="900" b="0" i="0" u="none" strike="noStrike" kern="0" cap="none" spc="0" normalizeH="0" baseline="0" noProof="0" dirty="0">
                <a:ln>
                  <a:noFill/>
                </a:ln>
                <a:solidFill>
                  <a:srgbClr val="0C0C0C"/>
                </a:solidFill>
                <a:effectLst/>
                <a:uLnTx/>
                <a:uFillTx/>
                <a:latin typeface="DM Sans"/>
                <a:ea typeface="DM Sans"/>
                <a:cs typeface="DM Sans"/>
                <a:sym typeface="DM Sans"/>
              </a:rPr>
              <a:t>, A., Spiel, K., Keyes, O., Williams, R. M., Good, J., </a:t>
            </a:r>
            <a:r>
              <a:rPr kumimoji="0" lang="en-GB" sz="900" b="0" i="0" u="none" strike="noStrike" kern="0" cap="none" spc="0" normalizeH="0" baseline="0" noProof="0" dirty="0" err="1">
                <a:ln>
                  <a:noFill/>
                </a:ln>
                <a:solidFill>
                  <a:srgbClr val="0C0C0C"/>
                </a:solidFill>
                <a:effectLst/>
                <a:uLnTx/>
                <a:uFillTx/>
                <a:latin typeface="DM Sans"/>
                <a:ea typeface="DM Sans"/>
                <a:cs typeface="DM Sans"/>
                <a:sym typeface="DM Sans"/>
              </a:rPr>
              <a:t>Hornecker</a:t>
            </a:r>
            <a:r>
              <a:rPr kumimoji="0" lang="en-GB" sz="900" b="0" i="0" u="none" strike="noStrike" kern="0" cap="none" spc="0" normalizeH="0" baseline="0" noProof="0" dirty="0">
                <a:ln>
                  <a:noFill/>
                </a:ln>
                <a:solidFill>
                  <a:srgbClr val="0C0C0C"/>
                </a:solidFill>
                <a:effectLst/>
                <a:uLnTx/>
                <a:uFillTx/>
                <a:latin typeface="DM Sans"/>
                <a:ea typeface="DM Sans"/>
                <a:cs typeface="DM Sans"/>
                <a:sym typeface="DM Sans"/>
              </a:rPr>
              <a:t>, E., &amp; Bennett, C. L. (2020). " I am just terrified of my future"—Epistemic Violence in Disability Related Technology Research.</a:t>
            </a:r>
            <a:endParaRPr kumimoji="0" sz="900" b="0" i="0" u="none" strike="noStrike" kern="0" cap="none" spc="0" normalizeH="0" baseline="0" noProof="0" dirty="0">
              <a:ln>
                <a:noFill/>
              </a:ln>
              <a:solidFill>
                <a:srgbClr val="0C0C0C"/>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C0C0C"/>
                </a:solidFill>
                <a:effectLst/>
                <a:uLnTx/>
                <a:uFillTx/>
                <a:latin typeface="DM Sans"/>
                <a:ea typeface="DM Sans"/>
                <a:cs typeface="DM Sans"/>
                <a:sym typeface="DM Sans"/>
              </a:rPr>
              <a:t>6 - Spivak, G. C. (1988). Can the subaltern speak? </a:t>
            </a:r>
            <a:endParaRPr kumimoji="0" sz="900" b="0" i="0" u="none" strike="noStrike" kern="0" cap="none" spc="0" normalizeH="0" baseline="0" noProof="0" dirty="0">
              <a:ln>
                <a:noFill/>
              </a:ln>
              <a:solidFill>
                <a:srgbClr val="0C0C0C"/>
              </a:solidFill>
              <a:effectLst/>
              <a:uLnTx/>
              <a:uFillTx/>
              <a:latin typeface="DM Sans"/>
              <a:ea typeface="DM Sans"/>
              <a:cs typeface="DM Sans"/>
              <a:sym typeface="DM Sans"/>
            </a:endParaRPr>
          </a:p>
        </p:txBody>
      </p:sp>
      <p:sp>
        <p:nvSpPr>
          <p:cNvPr id="393" name="Google Shape;393;g23a256a4e3c_1_286"/>
          <p:cNvSpPr txBox="1">
            <a:spLocks noGrp="1"/>
          </p:cNvSpPr>
          <p:nvPr>
            <p:ph type="title"/>
          </p:nvPr>
        </p:nvSpPr>
        <p:spPr>
          <a:xfrm>
            <a:off x="738570" y="556688"/>
            <a:ext cx="8910300" cy="752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dirty="0"/>
              <a:t>Theoretical framing</a:t>
            </a:r>
            <a:endParaRPr dirty="0"/>
          </a:p>
        </p:txBody>
      </p:sp>
      <p:sp>
        <p:nvSpPr>
          <p:cNvPr id="394" name="Google Shape;394;g23a256a4e3c_1_286"/>
          <p:cNvSpPr txBox="1">
            <a:spLocks noGrp="1"/>
          </p:cNvSpPr>
          <p:nvPr>
            <p:ph type="body" idx="1"/>
          </p:nvPr>
        </p:nvSpPr>
        <p:spPr>
          <a:xfrm>
            <a:off x="839790" y="1625650"/>
            <a:ext cx="10703100" cy="37725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GB" sz="3600" dirty="0">
                <a:latin typeface="Quicksand" pitchFamily="2" charset="0"/>
                <a:ea typeface="DM Sans"/>
                <a:cs typeface="DM Sans"/>
                <a:sym typeface="DM Sans"/>
              </a:rPr>
              <a:t>Decolonization is a verb…</a:t>
            </a:r>
            <a:endParaRPr sz="3600" dirty="0">
              <a:latin typeface="Quicksand" pitchFamily="2" charset="0"/>
              <a:ea typeface="DM Sans"/>
              <a:cs typeface="DM Sans"/>
              <a:sym typeface="DM Sans"/>
            </a:endParaRPr>
          </a:p>
          <a:p>
            <a:pPr marL="0" lvl="0" indent="0" algn="l" rtl="0">
              <a:lnSpc>
                <a:spcPct val="100000"/>
              </a:lnSpc>
              <a:spcBef>
                <a:spcPts val="0"/>
              </a:spcBef>
              <a:spcAft>
                <a:spcPts val="0"/>
              </a:spcAft>
              <a:buNone/>
            </a:pPr>
            <a:endParaRPr sz="3600" dirty="0">
              <a:latin typeface="Quicksand" pitchFamily="2" charset="0"/>
              <a:ea typeface="DM Sans"/>
              <a:cs typeface="DM Sans"/>
              <a:sym typeface="DM Sans"/>
            </a:endParaRPr>
          </a:p>
          <a:p>
            <a:pPr marL="0" lvl="0" indent="0" algn="l" rtl="0">
              <a:lnSpc>
                <a:spcPct val="100000"/>
              </a:lnSpc>
              <a:spcBef>
                <a:spcPts val="0"/>
              </a:spcBef>
              <a:spcAft>
                <a:spcPts val="0"/>
              </a:spcAft>
              <a:buNone/>
            </a:pPr>
            <a:r>
              <a:rPr lang="en-GB" sz="3600" dirty="0">
                <a:latin typeface="Quicksand" pitchFamily="2" charset="0"/>
                <a:ea typeface="DM Sans"/>
                <a:cs typeface="DM Sans"/>
                <a:sym typeface="DM Sans"/>
              </a:rPr>
              <a:t>Intersectionality is a lens…</a:t>
            </a:r>
            <a:endParaRPr sz="3600" dirty="0">
              <a:latin typeface="Quicksand" pitchFamily="2" charset="0"/>
              <a:ea typeface="DM Sans"/>
              <a:cs typeface="DM Sans"/>
              <a:sym typeface="DM Sans"/>
            </a:endParaRPr>
          </a:p>
          <a:p>
            <a:pPr marL="0" lvl="0" indent="0" algn="l" rtl="0">
              <a:lnSpc>
                <a:spcPct val="100000"/>
              </a:lnSpc>
              <a:spcBef>
                <a:spcPts val="0"/>
              </a:spcBef>
              <a:spcAft>
                <a:spcPts val="0"/>
              </a:spcAft>
              <a:buNone/>
            </a:pPr>
            <a:endParaRPr sz="3600" dirty="0">
              <a:latin typeface="Quicksand" pitchFamily="2" charset="0"/>
              <a:ea typeface="DM Sans"/>
              <a:cs typeface="DM Sans"/>
              <a:sym typeface="DM Sans"/>
            </a:endParaRPr>
          </a:p>
          <a:p>
            <a:pPr marL="0" lvl="0" indent="0" algn="l" rtl="0">
              <a:lnSpc>
                <a:spcPct val="100000"/>
              </a:lnSpc>
              <a:spcBef>
                <a:spcPts val="0"/>
              </a:spcBef>
              <a:spcAft>
                <a:spcPts val="0"/>
              </a:spcAft>
              <a:buNone/>
            </a:pPr>
            <a:r>
              <a:rPr lang="en-GB" sz="3600" dirty="0">
                <a:latin typeface="Quicksand" pitchFamily="2" charset="0"/>
                <a:ea typeface="DM Sans"/>
                <a:cs typeface="DM Sans"/>
                <a:sym typeface="DM Sans"/>
              </a:rPr>
              <a:t>Epistemic violence is a dismissal…</a:t>
            </a:r>
            <a:endParaRPr sz="3600" dirty="0">
              <a:latin typeface="Quicksand" pitchFamily="2" charset="0"/>
              <a:ea typeface="DM Sans"/>
              <a:cs typeface="DM Sans"/>
              <a:sym typeface="DM Sans"/>
            </a:endParaRPr>
          </a:p>
          <a:p>
            <a:pPr marL="0" lvl="0" indent="0" algn="l" rtl="0">
              <a:spcBef>
                <a:spcPts val="100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2da6c316d4_0_17"/>
          <p:cNvSpPr txBox="1">
            <a:spLocks noGrp="1"/>
          </p:cNvSpPr>
          <p:nvPr>
            <p:ph type="title"/>
          </p:nvPr>
        </p:nvSpPr>
        <p:spPr/>
        <p:txBody>
          <a:bodyPr/>
          <a:lstStyle/>
          <a:p>
            <a:pPr lvl="0"/>
            <a:r>
              <a:rPr lang="en-GB"/>
              <a:t>Methods</a:t>
            </a:r>
          </a:p>
        </p:txBody>
      </p:sp>
      <p:grpSp>
        <p:nvGrpSpPr>
          <p:cNvPr id="400" name="Google Shape;400;g22da6c316d4_0_17"/>
          <p:cNvGrpSpPr/>
          <p:nvPr/>
        </p:nvGrpSpPr>
        <p:grpSpPr>
          <a:xfrm>
            <a:off x="1733418" y="3612986"/>
            <a:ext cx="9663507" cy="1493107"/>
            <a:chOff x="710675" y="1323175"/>
            <a:chExt cx="7300927" cy="731700"/>
          </a:xfrm>
        </p:grpSpPr>
        <p:sp>
          <p:nvSpPr>
            <p:cNvPr id="401" name="Google Shape;401;g22da6c316d4_0_17"/>
            <p:cNvSpPr txBox="1"/>
            <p:nvPr/>
          </p:nvSpPr>
          <p:spPr>
            <a:xfrm>
              <a:off x="710675" y="1373350"/>
              <a:ext cx="3206100" cy="629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E5C77"/>
                  </a:solidFill>
                  <a:effectLst/>
                  <a:uLnTx/>
                  <a:uFillTx/>
                  <a:latin typeface="Quicksand" pitchFamily="2" charset="0"/>
                  <a:ea typeface="Roboto Medium"/>
                  <a:cs typeface="Roboto Medium"/>
                  <a:sym typeface="Roboto Medium"/>
                </a:rPr>
                <a:t>Literature Review</a:t>
              </a:r>
              <a:endParaRPr kumimoji="0" sz="3600" b="0" i="0" u="none" strike="noStrike" kern="0" cap="none" spc="0" normalizeH="0" baseline="0" noProof="0" dirty="0">
                <a:ln>
                  <a:noFill/>
                </a:ln>
                <a:solidFill>
                  <a:srgbClr val="0E5C77"/>
                </a:solidFill>
                <a:effectLst/>
                <a:uLnTx/>
                <a:uFillTx/>
                <a:latin typeface="Quicksand" pitchFamily="2" charset="0"/>
                <a:ea typeface="Roboto Medium"/>
                <a:cs typeface="Roboto Medium"/>
                <a:sym typeface="Roboto Medium"/>
              </a:endParaRPr>
            </a:p>
          </p:txBody>
        </p:sp>
        <p:sp>
          <p:nvSpPr>
            <p:cNvPr id="402" name="Google Shape;402;g22da6c316d4_0_17"/>
            <p:cNvSpPr/>
            <p:nvPr/>
          </p:nvSpPr>
          <p:spPr>
            <a:xfrm>
              <a:off x="3916902" y="1323175"/>
              <a:ext cx="4094700" cy="731700"/>
            </a:xfrm>
            <a:prstGeom prst="rect">
              <a:avLst/>
            </a:prstGeom>
            <a:solidFill>
              <a:srgbClr val="0E5C7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Quicksand" pitchFamily="2" charset="0"/>
                <a:sym typeface="Arial"/>
              </a:endParaRPr>
            </a:p>
          </p:txBody>
        </p:sp>
        <p:sp>
          <p:nvSpPr>
            <p:cNvPr id="403" name="Google Shape;403;g22da6c316d4_0_17"/>
            <p:cNvSpPr txBox="1"/>
            <p:nvPr/>
          </p:nvSpPr>
          <p:spPr>
            <a:xfrm>
              <a:off x="4017131" y="1401325"/>
              <a:ext cx="3819000" cy="5754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Roboto"/>
                  <a:cs typeface="Roboto"/>
                  <a:sym typeface="Roboto"/>
                </a:rPr>
                <a:t>Review of 30 articles, books, and other sources from multiple disciplines</a:t>
              </a:r>
              <a:endParaRPr kumimoji="0" sz="2300" b="0" i="0" u="none" strike="noStrike" kern="0" cap="none" spc="0" normalizeH="0" baseline="0" noProof="0">
                <a:ln>
                  <a:noFill/>
                </a:ln>
                <a:solidFill>
                  <a:srgbClr val="FFFFFF"/>
                </a:solidFill>
                <a:effectLst/>
                <a:uLnTx/>
                <a:uFillTx/>
                <a:latin typeface="Quicksand" pitchFamily="2" charset="0"/>
                <a:ea typeface="Roboto"/>
                <a:cs typeface="Roboto"/>
                <a:sym typeface="Roboto"/>
              </a:endParaRPr>
            </a:p>
          </p:txBody>
        </p:sp>
      </p:grpSp>
      <p:grpSp>
        <p:nvGrpSpPr>
          <p:cNvPr id="404" name="Google Shape;404;g22da6c316d4_0_17"/>
          <p:cNvGrpSpPr/>
          <p:nvPr/>
        </p:nvGrpSpPr>
        <p:grpSpPr>
          <a:xfrm>
            <a:off x="650725" y="1865146"/>
            <a:ext cx="11124111" cy="1493107"/>
            <a:chOff x="1" y="2213550"/>
            <a:chExt cx="8011603" cy="731700"/>
          </a:xfrm>
        </p:grpSpPr>
        <p:sp>
          <p:nvSpPr>
            <p:cNvPr id="405" name="Google Shape;405;g22da6c316d4_0_17"/>
            <p:cNvSpPr txBox="1"/>
            <p:nvPr/>
          </p:nvSpPr>
          <p:spPr>
            <a:xfrm>
              <a:off x="1" y="2257725"/>
              <a:ext cx="4660500" cy="629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3600" b="0" i="0" u="none" strike="noStrike" kern="0" cap="none" spc="0" normalizeH="0" baseline="0" noProof="0">
                  <a:ln>
                    <a:noFill/>
                  </a:ln>
                  <a:solidFill>
                    <a:srgbClr val="0E5C77"/>
                  </a:solidFill>
                  <a:effectLst/>
                  <a:uLnTx/>
                  <a:uFillTx/>
                  <a:latin typeface="Quicksand" pitchFamily="2" charset="0"/>
                  <a:ea typeface="Roboto Medium"/>
                  <a:cs typeface="Roboto Medium"/>
                  <a:sym typeface="Roboto Medium"/>
                </a:rPr>
                <a:t>Semi-structured Interviews</a:t>
              </a:r>
              <a:endParaRPr kumimoji="0" sz="3600" b="0" i="0" u="none" strike="noStrike" kern="0" cap="none" spc="0" normalizeH="0" baseline="0" noProof="0">
                <a:ln>
                  <a:noFill/>
                </a:ln>
                <a:solidFill>
                  <a:srgbClr val="0E5C77"/>
                </a:solidFill>
                <a:effectLst/>
                <a:uLnTx/>
                <a:uFillTx/>
                <a:latin typeface="Quicksand" pitchFamily="2" charset="0"/>
                <a:ea typeface="Roboto Medium"/>
                <a:cs typeface="Roboto Medium"/>
                <a:sym typeface="Roboto Medium"/>
              </a:endParaRPr>
            </a:p>
          </p:txBody>
        </p:sp>
        <p:sp>
          <p:nvSpPr>
            <p:cNvPr id="406" name="Google Shape;406;g22da6c316d4_0_17"/>
            <p:cNvSpPr/>
            <p:nvPr/>
          </p:nvSpPr>
          <p:spPr>
            <a:xfrm>
              <a:off x="4660604" y="2213550"/>
              <a:ext cx="3351000" cy="731700"/>
            </a:xfrm>
            <a:prstGeom prst="rect">
              <a:avLst/>
            </a:prstGeom>
            <a:solidFill>
              <a:srgbClr val="0E5C7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500" b="0" i="0" u="none" strike="noStrike" kern="0" cap="none" spc="0" normalizeH="0" baseline="0" noProof="0">
                <a:ln>
                  <a:noFill/>
                </a:ln>
                <a:solidFill>
                  <a:srgbClr val="000000"/>
                </a:solidFill>
                <a:effectLst/>
                <a:uLnTx/>
                <a:uFillTx/>
                <a:latin typeface="Quicksand" pitchFamily="2" charset="0"/>
                <a:sym typeface="Arial"/>
              </a:endParaRPr>
            </a:p>
          </p:txBody>
        </p:sp>
        <p:sp>
          <p:nvSpPr>
            <p:cNvPr id="407" name="Google Shape;407;g22da6c316d4_0_17"/>
            <p:cNvSpPr txBox="1"/>
            <p:nvPr/>
          </p:nvSpPr>
          <p:spPr>
            <a:xfrm>
              <a:off x="4746310" y="2401550"/>
              <a:ext cx="3084000" cy="330600"/>
            </a:xfrm>
            <a:prstGeom prst="rect">
              <a:avLst/>
            </a:prstGeom>
            <a:noFill/>
            <a:ln>
              <a:noFill/>
            </a:ln>
          </p:spPr>
          <p:txBody>
            <a:bodyPr spcFirstLastPara="1" wrap="square" lIns="91425" tIns="45700" rIns="91425" bIns="45700" anchor="ctr" anchorCtr="0">
              <a:noAutofit/>
            </a:bodyPr>
            <a:lstStyle/>
            <a:p>
              <a:pPr marL="82550" marR="0" lvl="0" algn="l" defTabSz="914400" rtl="0" eaLnBrk="1" fontAlgn="auto" latinLnBrk="0" hangingPunct="1">
                <a:lnSpc>
                  <a:spcPct val="115000"/>
                </a:lnSpc>
                <a:spcBef>
                  <a:spcPts val="0"/>
                </a:spcBef>
                <a:spcAft>
                  <a:spcPts val="0"/>
                </a:spcAft>
                <a:buClr>
                  <a:srgbClr val="FFFFFF"/>
                </a:buClr>
                <a:buSzPts val="2300"/>
                <a:tabLst/>
                <a:defRPr/>
              </a:pPr>
              <a:r>
                <a:rPr kumimoji="0" lang="en-GB" sz="2300" b="0" i="0" u="none" strike="noStrike" kern="0" cap="none" spc="0" normalizeH="0" baseline="0" noProof="0" dirty="0">
                  <a:ln>
                    <a:noFill/>
                  </a:ln>
                  <a:solidFill>
                    <a:srgbClr val="FFFFFF"/>
                  </a:solidFill>
                  <a:effectLst/>
                  <a:uLnTx/>
                  <a:uFillTx/>
                  <a:latin typeface="Quicksand" pitchFamily="2" charset="0"/>
                  <a:ea typeface="Roboto"/>
                  <a:cs typeface="Roboto"/>
                  <a:sym typeface="Roboto"/>
                </a:rPr>
                <a:t>19 LMIC Researchers</a:t>
              </a:r>
              <a:endParaRPr kumimoji="0" sz="2300" b="0" i="0" u="none" strike="noStrike" kern="0" cap="none" spc="0" normalizeH="0" baseline="0" noProof="0" dirty="0">
                <a:ln>
                  <a:noFill/>
                </a:ln>
                <a:solidFill>
                  <a:srgbClr val="FFFFFF"/>
                </a:solidFill>
                <a:effectLst/>
                <a:uLnTx/>
                <a:uFillTx/>
                <a:latin typeface="Quicksand" pitchFamily="2" charset="0"/>
                <a:ea typeface="Roboto"/>
                <a:cs typeface="Roboto"/>
                <a:sym typeface="Roboto"/>
              </a:endParaRPr>
            </a:p>
            <a:p>
              <a:pPr marL="82550" marR="0" lvl="0" algn="l" defTabSz="914400" rtl="0" eaLnBrk="1" fontAlgn="auto" latinLnBrk="0" hangingPunct="1">
                <a:lnSpc>
                  <a:spcPct val="115000"/>
                </a:lnSpc>
                <a:spcBef>
                  <a:spcPts val="0"/>
                </a:spcBef>
                <a:spcAft>
                  <a:spcPts val="0"/>
                </a:spcAft>
                <a:buClr>
                  <a:srgbClr val="FFFFFF"/>
                </a:buClr>
                <a:buSzPts val="2300"/>
                <a:tabLst/>
                <a:defRPr/>
              </a:pPr>
              <a:r>
                <a:rPr kumimoji="0" lang="en-GB" sz="2300" b="0" i="0" u="none" strike="noStrike" kern="0" cap="none" spc="0" normalizeH="0" baseline="0" noProof="0" dirty="0">
                  <a:ln>
                    <a:noFill/>
                  </a:ln>
                  <a:solidFill>
                    <a:srgbClr val="FFFFFF"/>
                  </a:solidFill>
                  <a:effectLst/>
                  <a:uLnTx/>
                  <a:uFillTx/>
                  <a:latin typeface="Quicksand" pitchFamily="2" charset="0"/>
                  <a:ea typeface="Roboto"/>
                  <a:cs typeface="Roboto"/>
                  <a:sym typeface="Roboto"/>
                </a:rPr>
                <a:t>6 Donor Representatives</a:t>
              </a:r>
              <a:endParaRPr kumimoji="0" sz="2300" b="0" i="0" u="none" strike="noStrike" kern="0" cap="none" spc="0" normalizeH="0" baseline="0" noProof="0" dirty="0">
                <a:ln>
                  <a:noFill/>
                </a:ln>
                <a:solidFill>
                  <a:srgbClr val="FFFFFF"/>
                </a:solidFill>
                <a:effectLst/>
                <a:uLnTx/>
                <a:uFillTx/>
                <a:latin typeface="Quicksand" pitchFamily="2" charset="0"/>
                <a:ea typeface="Roboto"/>
                <a:cs typeface="Roboto"/>
                <a:sym typeface="Roboto"/>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3a256a4e3c_1_6"/>
          <p:cNvSpPr txBox="1">
            <a:spLocks noGrp="1"/>
          </p:cNvSpPr>
          <p:nvPr>
            <p:ph type="title"/>
          </p:nvPr>
        </p:nvSpPr>
        <p:spPr>
          <a:xfrm>
            <a:off x="744450" y="239001"/>
            <a:ext cx="10703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t>Coding framework</a:t>
            </a:r>
            <a:endParaRPr dirty="0"/>
          </a:p>
        </p:txBody>
      </p:sp>
      <p:grpSp>
        <p:nvGrpSpPr>
          <p:cNvPr id="414" name="Google Shape;414;g23a256a4e3c_1_6"/>
          <p:cNvGrpSpPr/>
          <p:nvPr/>
        </p:nvGrpSpPr>
        <p:grpSpPr>
          <a:xfrm>
            <a:off x="803344" y="5534455"/>
            <a:ext cx="9713882" cy="726769"/>
            <a:chOff x="1593000" y="2322568"/>
            <a:chExt cx="5957975" cy="643500"/>
          </a:xfrm>
        </p:grpSpPr>
        <p:sp>
          <p:nvSpPr>
            <p:cNvPr id="415" name="Google Shape;415;g23a256a4e3c_1_6"/>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16" name="Google Shape;416;g23a256a4e3c_1_6"/>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17" name="Google Shape;417;g23a256a4e3c_1_6"/>
            <p:cNvSpPr/>
            <p:nvPr/>
          </p:nvSpPr>
          <p:spPr>
            <a:xfrm rot="-5400000">
              <a:off x="3501574" y="1934671"/>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18" name="Google Shape;418;g23a256a4e3c_1_6"/>
            <p:cNvSpPr/>
            <p:nvPr/>
          </p:nvSpPr>
          <p:spPr>
            <a:xfrm>
              <a:off x="2342608" y="2399948"/>
              <a:ext cx="46557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Context-specific discrimination</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sp>
          <p:nvSpPr>
            <p:cNvPr id="419" name="Google Shape;419;g23a256a4e3c_1_6"/>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20" name="Google Shape;420;g23a256a4e3c_1_6"/>
            <p:cNvSpPr/>
            <p:nvPr/>
          </p:nvSpPr>
          <p:spPr>
            <a:xfrm>
              <a:off x="1593000" y="2322575"/>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05</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grpSp>
      <p:grpSp>
        <p:nvGrpSpPr>
          <p:cNvPr id="421" name="Google Shape;421;g23a256a4e3c_1_6"/>
          <p:cNvGrpSpPr/>
          <p:nvPr/>
        </p:nvGrpSpPr>
        <p:grpSpPr>
          <a:xfrm>
            <a:off x="803339" y="4573340"/>
            <a:ext cx="9713882" cy="827605"/>
            <a:chOff x="1593000" y="2322568"/>
            <a:chExt cx="5957975" cy="643500"/>
          </a:xfrm>
        </p:grpSpPr>
        <p:sp>
          <p:nvSpPr>
            <p:cNvPr id="422" name="Google Shape;422;g23a256a4e3c_1_6"/>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23" name="Google Shape;423;g23a256a4e3c_1_6"/>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24" name="Google Shape;424;g23a256a4e3c_1_6"/>
            <p:cNvSpPr/>
            <p:nvPr/>
          </p:nvSpPr>
          <p:spPr>
            <a:xfrm rot="-5400000">
              <a:off x="3501574" y="1934671"/>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25" name="Google Shape;425;g23a256a4e3c_1_6"/>
            <p:cNvSpPr/>
            <p:nvPr/>
          </p:nvSpPr>
          <p:spPr>
            <a:xfrm>
              <a:off x="2342616" y="2399953"/>
              <a:ext cx="46455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Othering Speech, Action, and Practices</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sp>
          <p:nvSpPr>
            <p:cNvPr id="426" name="Google Shape;426;g23a256a4e3c_1_6"/>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27" name="Google Shape;427;g23a256a4e3c_1_6"/>
            <p:cNvSpPr/>
            <p:nvPr/>
          </p:nvSpPr>
          <p:spPr>
            <a:xfrm>
              <a:off x="1593000" y="2322575"/>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04</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grpSp>
      <p:grpSp>
        <p:nvGrpSpPr>
          <p:cNvPr id="428" name="Google Shape;428;g23a256a4e3c_1_6"/>
          <p:cNvGrpSpPr/>
          <p:nvPr/>
        </p:nvGrpSpPr>
        <p:grpSpPr>
          <a:xfrm>
            <a:off x="803339" y="2651668"/>
            <a:ext cx="9713882" cy="827605"/>
            <a:chOff x="1593000" y="2322568"/>
            <a:chExt cx="5957975" cy="643500"/>
          </a:xfrm>
        </p:grpSpPr>
        <p:sp>
          <p:nvSpPr>
            <p:cNvPr id="429" name="Google Shape;429;g23a256a4e3c_1_6"/>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30" name="Google Shape;430;g23a256a4e3c_1_6"/>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31" name="Google Shape;431;g23a256a4e3c_1_6"/>
            <p:cNvSpPr/>
            <p:nvPr/>
          </p:nvSpPr>
          <p:spPr>
            <a:xfrm rot="-5400000">
              <a:off x="3484857" y="1934742"/>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32" name="Google Shape;432;g23a256a4e3c_1_6"/>
            <p:cNvSpPr/>
            <p:nvPr/>
          </p:nvSpPr>
          <p:spPr>
            <a:xfrm>
              <a:off x="2342617" y="2399941"/>
              <a:ext cx="42699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Structural Barriers due to Organizational Policies</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sp>
          <p:nvSpPr>
            <p:cNvPr id="433" name="Google Shape;433;g23a256a4e3c_1_6"/>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34" name="Google Shape;434;g23a256a4e3c_1_6"/>
            <p:cNvSpPr/>
            <p:nvPr/>
          </p:nvSpPr>
          <p:spPr>
            <a:xfrm>
              <a:off x="1593000" y="2322575"/>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02</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grpSp>
      <p:grpSp>
        <p:nvGrpSpPr>
          <p:cNvPr id="435" name="Google Shape;435;g23a256a4e3c_1_6"/>
          <p:cNvGrpSpPr/>
          <p:nvPr/>
        </p:nvGrpSpPr>
        <p:grpSpPr>
          <a:xfrm>
            <a:off x="803339" y="3612496"/>
            <a:ext cx="9713882" cy="827605"/>
            <a:chOff x="1593000" y="2322568"/>
            <a:chExt cx="5957975" cy="643500"/>
          </a:xfrm>
        </p:grpSpPr>
        <p:sp>
          <p:nvSpPr>
            <p:cNvPr id="436" name="Google Shape;436;g23a256a4e3c_1_6"/>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37" name="Google Shape;437;g23a256a4e3c_1_6"/>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38" name="Google Shape;438;g23a256a4e3c_1_6"/>
            <p:cNvSpPr/>
            <p:nvPr/>
          </p:nvSpPr>
          <p:spPr>
            <a:xfrm rot="-5400000">
              <a:off x="3501574" y="1934671"/>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39" name="Google Shape;439;g23a256a4e3c_1_6"/>
            <p:cNvSpPr/>
            <p:nvPr/>
          </p:nvSpPr>
          <p:spPr>
            <a:xfrm>
              <a:off x="2342617" y="2399941"/>
              <a:ext cx="44175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Institutional and Individual Indifference</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sp>
          <p:nvSpPr>
            <p:cNvPr id="440" name="Google Shape;440;g23a256a4e3c_1_6"/>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41" name="Google Shape;441;g23a256a4e3c_1_6"/>
            <p:cNvSpPr/>
            <p:nvPr/>
          </p:nvSpPr>
          <p:spPr>
            <a:xfrm>
              <a:off x="1593000" y="2322575"/>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03</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grpSp>
      <p:grpSp>
        <p:nvGrpSpPr>
          <p:cNvPr id="442" name="Google Shape;442;g23a256a4e3c_1_6"/>
          <p:cNvGrpSpPr/>
          <p:nvPr/>
        </p:nvGrpSpPr>
        <p:grpSpPr>
          <a:xfrm>
            <a:off x="803339" y="1690824"/>
            <a:ext cx="9713882" cy="827605"/>
            <a:chOff x="1593000" y="2322568"/>
            <a:chExt cx="5957975" cy="643500"/>
          </a:xfrm>
        </p:grpSpPr>
        <p:sp>
          <p:nvSpPr>
            <p:cNvPr id="443" name="Google Shape;443;g23a256a4e3c_1_6"/>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44" name="Google Shape;444;g23a256a4e3c_1_6"/>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45" name="Google Shape;445;g23a256a4e3c_1_6"/>
            <p:cNvSpPr/>
            <p:nvPr/>
          </p:nvSpPr>
          <p:spPr>
            <a:xfrm rot="-5400000">
              <a:off x="3501574" y="1934671"/>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46" name="Google Shape;446;g23a256a4e3c_1_6"/>
            <p:cNvSpPr/>
            <p:nvPr/>
          </p:nvSpPr>
          <p:spPr>
            <a:xfrm>
              <a:off x="2342618" y="2399953"/>
              <a:ext cx="37380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Power Differentials and Abuse of Power</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sp>
          <p:nvSpPr>
            <p:cNvPr id="447" name="Google Shape;447;g23a256a4e3c_1_6"/>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pitchFamily="2" charset="0"/>
                <a:ea typeface="Quicksand Medium"/>
                <a:cs typeface="Quicksand Medium"/>
                <a:sym typeface="Quicksand Medium"/>
              </a:endParaRPr>
            </a:p>
          </p:txBody>
        </p:sp>
        <p:sp>
          <p:nvSpPr>
            <p:cNvPr id="448" name="Google Shape;448;g23a256a4e3c_1_6"/>
            <p:cNvSpPr/>
            <p:nvPr/>
          </p:nvSpPr>
          <p:spPr>
            <a:xfrm>
              <a:off x="1593000" y="2322575"/>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rPr>
                <a:t>01</a:t>
              </a:r>
              <a:endParaRPr kumimoji="0" sz="2300" b="0" i="0" u="none" strike="noStrike" kern="0" cap="none" spc="0" normalizeH="0" baseline="0" noProof="0">
                <a:ln>
                  <a:noFill/>
                </a:ln>
                <a:solidFill>
                  <a:srgbClr val="FFFFFF"/>
                </a:solidFill>
                <a:effectLst/>
                <a:uLnTx/>
                <a:uFillTx/>
                <a:latin typeface="Quicksand" pitchFamily="2" charset="0"/>
                <a:ea typeface="Quicksand Medium"/>
                <a:cs typeface="Quicksand Medium"/>
                <a:sym typeface="Quicksand Medium"/>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3a256a4e3c_1_47"/>
          <p:cNvSpPr txBox="1"/>
          <p:nvPr/>
        </p:nvSpPr>
        <p:spPr>
          <a:xfrm>
            <a:off x="451633" y="1761867"/>
            <a:ext cx="11206800" cy="4634700"/>
          </a:xfrm>
          <a:prstGeom prst="rect">
            <a:avLst/>
          </a:prstGeom>
          <a:noFill/>
          <a:ln>
            <a:noFill/>
          </a:ln>
        </p:spPr>
        <p:txBody>
          <a:bodyPr spcFirstLastPara="1" wrap="square" lIns="121900" tIns="121900" rIns="121900" bIns="121900" anchor="t" anchorCtr="0">
            <a:noAutofit/>
          </a:bodyPr>
          <a:lstStyle/>
          <a:p>
            <a:pPr marL="1333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Inequitable balance of responsibilities</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1333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Inequitable distribution of authorship and acknowledgment</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tabLst/>
              <a:defRPr/>
            </a:pPr>
            <a:endParaRPr kumimoji="0" sz="2700" b="0"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sng" strike="noStrike" kern="0" cap="none" spc="0" normalizeH="0" baseline="0" noProof="0" dirty="0">
              <a:ln>
                <a:noFill/>
              </a:ln>
              <a:solidFill>
                <a:srgbClr val="000000"/>
              </a:solidFill>
              <a:effectLst/>
              <a:uLnTx/>
              <a:uFillTx/>
              <a:latin typeface="DM Sans"/>
              <a:ea typeface="DM Sans"/>
              <a:cs typeface="DM Sans"/>
              <a:sym typeface="DM Sans"/>
            </a:endParaRPr>
          </a:p>
        </p:txBody>
      </p:sp>
      <p:sp>
        <p:nvSpPr>
          <p:cNvPr id="454" name="Google Shape;454;g23a256a4e3c_1_47"/>
          <p:cNvSpPr txBox="1"/>
          <p:nvPr/>
        </p:nvSpPr>
        <p:spPr>
          <a:xfrm>
            <a:off x="1017303" y="2769402"/>
            <a:ext cx="9633900" cy="2520000"/>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u="none" strike="noStrike" kern="0" cap="none" spc="0" normalizeH="0" baseline="0" noProof="0" dirty="0">
                <a:ln>
                  <a:noFill/>
                </a:ln>
                <a:solidFill>
                  <a:srgbClr val="000000"/>
                </a:solidFill>
                <a:effectLst/>
                <a:uLnTx/>
                <a:uFillTx/>
                <a:latin typeface="Quicksand" pitchFamily="2" charset="0"/>
                <a:ea typeface="DM Sans"/>
                <a:cs typeface="DM Sans"/>
                <a:sym typeface="DM Sans"/>
              </a:rPr>
              <a:t>“We had that terrible experience where one of the partners actually solely wrote an article with her name alone on it. [We contributed to the] paper by data collection, answering many questions, writing reports, and then this person turns out to write a paper on her own… [This] set a terrible precedent considering that she's not come even down yet to collect that data.”</a:t>
            </a:r>
            <a:endParaRPr kumimoji="0" sz="2300" b="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u="none" strike="noStrike" kern="0" cap="none" spc="0" normalizeH="0" baseline="0" noProof="0" dirty="0">
                <a:ln>
                  <a:noFill/>
                </a:ln>
                <a:solidFill>
                  <a:schemeClr val="accent2"/>
                </a:solidFill>
                <a:effectLst/>
                <a:uLnTx/>
                <a:uFillTx/>
                <a:latin typeface="Quicksand" pitchFamily="2" charset="0"/>
                <a:ea typeface="DM Sans"/>
                <a:cs typeface="DM Sans"/>
                <a:sym typeface="DM Sans"/>
              </a:rPr>
              <a:t>Researcher 16 - Late-career Woman</a:t>
            </a:r>
            <a:endParaRPr kumimoji="0" sz="1800" b="1" u="none" strike="noStrike" kern="0" cap="none" spc="0" normalizeH="0" baseline="0" noProof="0" dirty="0">
              <a:ln>
                <a:noFill/>
              </a:ln>
              <a:solidFill>
                <a:schemeClr val="accent2"/>
              </a:solidFill>
              <a:effectLst/>
              <a:uLnTx/>
              <a:uFillTx/>
              <a:latin typeface="Quicksand" pitchFamily="2" charset="0"/>
              <a:ea typeface="DM Sans"/>
              <a:cs typeface="DM Sans"/>
              <a:sym typeface="DM Sans"/>
            </a:endParaRPr>
          </a:p>
        </p:txBody>
      </p:sp>
      <p:sp>
        <p:nvSpPr>
          <p:cNvPr id="455" name="Google Shape;455;g23a256a4e3c_1_47"/>
          <p:cNvSpPr txBox="1">
            <a:spLocks noGrp="1"/>
          </p:cNvSpPr>
          <p:nvPr>
            <p:ph type="sldNum" idx="12"/>
          </p:nvPr>
        </p:nvSpPr>
        <p:spPr>
          <a:xfrm>
            <a:off x="15062147" y="8290163"/>
            <a:ext cx="975600" cy="699600"/>
          </a:xfrm>
          <a:prstGeom prst="rect">
            <a:avLst/>
          </a:prstGeom>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fld id="{00000000-1234-1234-1234-123412341234}" type="slidenum">
              <a:rPr kumimoji="0" lang="en-GB" sz="19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t>19</a:t>
            </a:fld>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456" name="Google Shape;456;g23a256a4e3c_1_47"/>
          <p:cNvGrpSpPr/>
          <p:nvPr/>
        </p:nvGrpSpPr>
        <p:grpSpPr>
          <a:xfrm>
            <a:off x="803264" y="591149"/>
            <a:ext cx="9713882" cy="827605"/>
            <a:chOff x="1593000" y="2322568"/>
            <a:chExt cx="5957975" cy="643500"/>
          </a:xfrm>
        </p:grpSpPr>
        <p:sp>
          <p:nvSpPr>
            <p:cNvPr id="457" name="Google Shape;457;g23a256a4e3c_1_47"/>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58" name="Google Shape;458;g23a256a4e3c_1_47"/>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59" name="Google Shape;459;g23a256a4e3c_1_47"/>
            <p:cNvSpPr/>
            <p:nvPr/>
          </p:nvSpPr>
          <p:spPr>
            <a:xfrm rot="-5400000">
              <a:off x="3501574" y="1934671"/>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60" name="Google Shape;460;g23a256a4e3c_1_47"/>
            <p:cNvSpPr/>
            <p:nvPr/>
          </p:nvSpPr>
          <p:spPr>
            <a:xfrm>
              <a:off x="2342618" y="2399953"/>
              <a:ext cx="37380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Power Differentials and Abuse of Power</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sp>
          <p:nvSpPr>
            <p:cNvPr id="461" name="Google Shape;461;g23a256a4e3c_1_47"/>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62" name="Google Shape;462;g23a256a4e3c_1_47"/>
            <p:cNvSpPr/>
            <p:nvPr/>
          </p:nvSpPr>
          <p:spPr>
            <a:xfrm>
              <a:off x="1593000" y="2322575"/>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01</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p:txBody>
          <a:bodyPr/>
          <a:lstStyle/>
          <a:p>
            <a:r>
              <a:rPr lang="en-US" dirty="0"/>
              <a:t>Theme 5 - Overview</a:t>
            </a:r>
            <a:endParaRPr lang="en-GB" dirty="0"/>
          </a:p>
        </p:txBody>
      </p:sp>
      <p:sp>
        <p:nvSpPr>
          <p:cNvPr id="7" name="Subtitle 6">
            <a:extLst>
              <a:ext uri="{FF2B5EF4-FFF2-40B4-BE49-F238E27FC236}">
                <a16:creationId xmlns:a16="http://schemas.microsoft.com/office/drawing/2014/main" id="{0301BC9A-F195-A9B2-D315-D981F424012E}"/>
              </a:ext>
            </a:extLst>
          </p:cNvPr>
          <p:cNvSpPr>
            <a:spLocks noGrp="1"/>
          </p:cNvSpPr>
          <p:nvPr>
            <p:ph type="subTitle" idx="1"/>
          </p:nvPr>
        </p:nvSpPr>
        <p:spPr/>
        <p:txBody>
          <a:bodyPr/>
          <a:lstStyle/>
          <a:p>
            <a:r>
              <a:rPr lang="en-US" dirty="0"/>
              <a:t>Systems Change and Collective Action</a:t>
            </a:r>
            <a:endParaRPr lang="en-GB" dirty="0"/>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A79D"/>
                </a:solidFill>
                <a:effectLst/>
                <a:uLnTx/>
                <a:uFillTx/>
                <a:latin typeface="Quicksand" pitchFamily="2" charset="0"/>
                <a:ea typeface="+mn-ea"/>
                <a:cs typeface="+mn-cs"/>
              </a:rPr>
              <a:t>Speaker name and date</a:t>
            </a:r>
          </a:p>
        </p:txBody>
      </p:sp>
    </p:spTree>
    <p:extLst>
      <p:ext uri="{BB962C8B-B14F-4D97-AF65-F5344CB8AC3E}">
        <p14:creationId xmlns:p14="http://schemas.microsoft.com/office/powerpoint/2010/main" val="73908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23a256a4e3c_1_139"/>
          <p:cNvSpPr txBox="1"/>
          <p:nvPr/>
        </p:nvSpPr>
        <p:spPr>
          <a:xfrm>
            <a:off x="451633" y="1761867"/>
            <a:ext cx="11206800" cy="4634700"/>
          </a:xfrm>
          <a:prstGeom prst="rect">
            <a:avLst/>
          </a:prstGeom>
          <a:noFill/>
          <a:ln>
            <a:noFill/>
          </a:ln>
        </p:spPr>
        <p:txBody>
          <a:bodyPr spcFirstLastPara="1" wrap="square" lIns="121900" tIns="121900" rIns="121900" bIns="121900" anchor="t" anchorCtr="0">
            <a:noAutofit/>
          </a:bodyPr>
          <a:lstStyle/>
          <a:p>
            <a:pPr marL="571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Incompatibilities between wider research community priorities and researched communities priorities</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571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Discriminatory policies related to budget</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p:txBody>
      </p:sp>
      <p:sp>
        <p:nvSpPr>
          <p:cNvPr id="468" name="Google Shape;468;g23a256a4e3c_1_139"/>
          <p:cNvSpPr txBox="1"/>
          <p:nvPr/>
        </p:nvSpPr>
        <p:spPr>
          <a:xfrm>
            <a:off x="1143432" y="3429000"/>
            <a:ext cx="9478800" cy="2016900"/>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dirty="0">
                <a:ln>
                  <a:noFill/>
                </a:ln>
                <a:solidFill>
                  <a:srgbClr val="000000"/>
                </a:solidFill>
                <a:effectLst/>
                <a:uLnTx/>
                <a:uFillTx/>
                <a:latin typeface="DM Sans"/>
                <a:ea typeface="DM Sans"/>
                <a:cs typeface="DM Sans"/>
                <a:sym typeface="DM Sans"/>
              </a:rPr>
              <a:t>“There were a few cases where that particular component of the work can be done by nationals, but you still have to find internationals flying in to do the same. So, you could see that some of these trips [and their costs] are probably not justified.”</a:t>
            </a: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dirty="0">
                <a:ln>
                  <a:noFill/>
                </a:ln>
                <a:solidFill>
                  <a:srgbClr val="000000"/>
                </a:solidFill>
                <a:effectLst/>
                <a:uLnTx/>
                <a:uFillTx/>
                <a:latin typeface="DM Sans"/>
                <a:ea typeface="DM Sans"/>
                <a:cs typeface="DM Sans"/>
                <a:sym typeface="DM Sans"/>
              </a:rPr>
              <a:t>Researcher 2—Late-career man</a:t>
            </a: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p:txBody>
      </p:sp>
      <p:sp>
        <p:nvSpPr>
          <p:cNvPr id="469" name="Google Shape;469;g23a256a4e3c_1_139"/>
          <p:cNvSpPr txBox="1">
            <a:spLocks noGrp="1"/>
          </p:cNvSpPr>
          <p:nvPr>
            <p:ph type="sldNum" idx="12"/>
          </p:nvPr>
        </p:nvSpPr>
        <p:spPr>
          <a:xfrm>
            <a:off x="15062147" y="8290163"/>
            <a:ext cx="975600" cy="699600"/>
          </a:xfrm>
          <a:prstGeom prst="rect">
            <a:avLst/>
          </a:prstGeom>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fld id="{00000000-1234-1234-1234-123412341234}" type="slidenum">
              <a:rPr kumimoji="0" lang="en-GB" sz="19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t>20</a:t>
            </a:fld>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470" name="Google Shape;470;g23a256a4e3c_1_139"/>
          <p:cNvGrpSpPr/>
          <p:nvPr/>
        </p:nvGrpSpPr>
        <p:grpSpPr>
          <a:xfrm>
            <a:off x="803264" y="591149"/>
            <a:ext cx="9713882" cy="827605"/>
            <a:chOff x="1593000" y="2322568"/>
            <a:chExt cx="5957975" cy="643500"/>
          </a:xfrm>
        </p:grpSpPr>
        <p:sp>
          <p:nvSpPr>
            <p:cNvPr id="471" name="Google Shape;471;g23a256a4e3c_1_139"/>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72" name="Google Shape;472;g23a256a4e3c_1_139"/>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73" name="Google Shape;473;g23a256a4e3c_1_139"/>
            <p:cNvSpPr/>
            <p:nvPr/>
          </p:nvSpPr>
          <p:spPr>
            <a:xfrm rot="-5400000">
              <a:off x="3501574" y="1934671"/>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74" name="Google Shape;474;g23a256a4e3c_1_139"/>
            <p:cNvSpPr/>
            <p:nvPr/>
          </p:nvSpPr>
          <p:spPr>
            <a:xfrm>
              <a:off x="2342625" y="2399954"/>
              <a:ext cx="48525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Structural Barriers Due to Organizational Policy</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sp>
          <p:nvSpPr>
            <p:cNvPr id="475" name="Google Shape;475;g23a256a4e3c_1_139"/>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76" name="Google Shape;476;g23a256a4e3c_1_139"/>
            <p:cNvSpPr/>
            <p:nvPr/>
          </p:nvSpPr>
          <p:spPr>
            <a:xfrm>
              <a:off x="1593000" y="2322575"/>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02</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3a256a4e3c_1_237"/>
          <p:cNvSpPr txBox="1"/>
          <p:nvPr/>
        </p:nvSpPr>
        <p:spPr>
          <a:xfrm>
            <a:off x="451633" y="1761867"/>
            <a:ext cx="11206800" cy="4634700"/>
          </a:xfrm>
          <a:prstGeom prst="rect">
            <a:avLst/>
          </a:prstGeom>
          <a:noFill/>
          <a:ln>
            <a:noFill/>
          </a:ln>
        </p:spPr>
        <p:txBody>
          <a:bodyPr spcFirstLastPara="1" wrap="square" lIns="121900" tIns="121900" rIns="121900" bIns="121900" anchor="t" anchorCtr="0">
            <a:noAutofit/>
          </a:bodyPr>
          <a:lstStyle/>
          <a:p>
            <a:pPr marL="571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Impacts of English as the predominant language for everyday interactions and knowledge dissemination</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571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Use of western metrics when evaluating competency</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1" i="0" u="none" strike="noStrike" kern="0" cap="none" spc="0" normalizeH="0" baseline="0" noProof="0" dirty="0">
              <a:ln>
                <a:noFill/>
              </a:ln>
              <a:solidFill>
                <a:srgbClr val="000000"/>
              </a:solidFill>
              <a:effectLst/>
              <a:uLnTx/>
              <a:uFillTx/>
              <a:latin typeface="DM Sans"/>
              <a:ea typeface="DM Sans"/>
              <a:cs typeface="DM Sans"/>
              <a:sym typeface="DM Sans"/>
            </a:endParaRPr>
          </a:p>
        </p:txBody>
      </p:sp>
      <p:sp>
        <p:nvSpPr>
          <p:cNvPr id="482" name="Google Shape;482;g23a256a4e3c_1_237"/>
          <p:cNvSpPr txBox="1"/>
          <p:nvPr/>
        </p:nvSpPr>
        <p:spPr>
          <a:xfrm>
            <a:off x="1238025" y="3745575"/>
            <a:ext cx="9633900" cy="20169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a:ln>
                  <a:noFill/>
                </a:ln>
                <a:solidFill>
                  <a:srgbClr val="000000"/>
                </a:solidFill>
                <a:effectLst/>
                <a:uLnTx/>
                <a:uFillTx/>
                <a:latin typeface="DM Sans"/>
                <a:ea typeface="DM Sans"/>
                <a:cs typeface="DM Sans"/>
                <a:sym typeface="DM Sans"/>
              </a:rPr>
              <a:t>“English language is not the language of the people on whom, or with whom I do research? So, I would like to think that other than funding, language is the biggest barrier. Not like English, but academic English, but the hegemonic power of English as a language.”</a:t>
            </a: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a:ln>
                  <a:noFill/>
                </a:ln>
                <a:solidFill>
                  <a:srgbClr val="000000"/>
                </a:solidFill>
                <a:effectLst/>
                <a:uLnTx/>
                <a:uFillTx/>
                <a:latin typeface="DM Sans"/>
                <a:ea typeface="DM Sans"/>
                <a:cs typeface="DM Sans"/>
                <a:sym typeface="DM Sans"/>
              </a:rPr>
              <a:t> </a:t>
            </a: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a:ln>
                  <a:noFill/>
                </a:ln>
                <a:solidFill>
                  <a:srgbClr val="000000"/>
                </a:solidFill>
                <a:effectLst/>
                <a:uLnTx/>
                <a:uFillTx/>
                <a:latin typeface="DM Sans"/>
                <a:ea typeface="DM Sans"/>
                <a:cs typeface="DM Sans"/>
                <a:sym typeface="DM Sans"/>
              </a:rPr>
              <a:t>Researcher 12 - Early-career Woman</a:t>
            </a: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p:txBody>
      </p:sp>
      <p:sp>
        <p:nvSpPr>
          <p:cNvPr id="483" name="Google Shape;483;g23a256a4e3c_1_237"/>
          <p:cNvSpPr txBox="1">
            <a:spLocks noGrp="1"/>
          </p:cNvSpPr>
          <p:nvPr>
            <p:ph type="sldNum" idx="12"/>
          </p:nvPr>
        </p:nvSpPr>
        <p:spPr>
          <a:xfrm>
            <a:off x="15062147" y="8290163"/>
            <a:ext cx="975600" cy="699600"/>
          </a:xfrm>
          <a:prstGeom prst="rect">
            <a:avLst/>
          </a:prstGeom>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fld id="{00000000-1234-1234-1234-123412341234}" type="slidenum">
              <a:rPr kumimoji="0" lang="en-GB" sz="19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t>21</a:t>
            </a:fld>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484" name="Google Shape;484;g23a256a4e3c_1_237"/>
          <p:cNvGrpSpPr/>
          <p:nvPr/>
        </p:nvGrpSpPr>
        <p:grpSpPr>
          <a:xfrm>
            <a:off x="803264" y="591149"/>
            <a:ext cx="9713882" cy="831645"/>
            <a:chOff x="1593000" y="2322568"/>
            <a:chExt cx="5957975" cy="646641"/>
          </a:xfrm>
        </p:grpSpPr>
        <p:sp>
          <p:nvSpPr>
            <p:cNvPr id="485" name="Google Shape;485;g23a256a4e3c_1_237"/>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86" name="Google Shape;486;g23a256a4e3c_1_237"/>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87" name="Google Shape;487;g23a256a4e3c_1_237"/>
            <p:cNvSpPr/>
            <p:nvPr/>
          </p:nvSpPr>
          <p:spPr>
            <a:xfrm rot="-5400000">
              <a:off x="3501574" y="1934739"/>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88" name="Google Shape;488;g23a256a4e3c_1_237"/>
            <p:cNvSpPr/>
            <p:nvPr/>
          </p:nvSpPr>
          <p:spPr>
            <a:xfrm>
              <a:off x="2342625" y="2399954"/>
              <a:ext cx="48525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Institutional and Individual Indifference</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sp>
          <p:nvSpPr>
            <p:cNvPr id="489" name="Google Shape;489;g23a256a4e3c_1_237"/>
            <p:cNvSpPr/>
            <p:nvPr/>
          </p:nvSpPr>
          <p:spPr>
            <a:xfrm>
              <a:off x="1593000" y="2322568"/>
              <a:ext cx="690000" cy="642300"/>
            </a:xfrm>
            <a:prstGeom prst="rect">
              <a:avLst/>
            </a:prstGeom>
            <a:solidFill>
              <a:srgbClr val="701C7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490" name="Google Shape;490;g23a256a4e3c_1_237"/>
            <p:cNvSpPr/>
            <p:nvPr/>
          </p:nvSpPr>
          <p:spPr>
            <a:xfrm>
              <a:off x="1593000" y="2326609"/>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03</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3a256a4e3c_1_250"/>
          <p:cNvSpPr txBox="1"/>
          <p:nvPr/>
        </p:nvSpPr>
        <p:spPr>
          <a:xfrm>
            <a:off x="451633" y="1761867"/>
            <a:ext cx="11206800" cy="4634700"/>
          </a:xfrm>
          <a:prstGeom prst="rect">
            <a:avLst/>
          </a:prstGeom>
          <a:noFill/>
          <a:ln>
            <a:noFill/>
          </a:ln>
        </p:spPr>
        <p:txBody>
          <a:bodyPr spcFirstLastPara="1" wrap="square" lIns="121900" tIns="121900" rIns="121900" bIns="121900" anchor="t" anchorCtr="0">
            <a:noAutofit/>
          </a:bodyPr>
          <a:lstStyle/>
          <a:p>
            <a:pPr marL="571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From funders or funder representatives</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571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From journals, publishers, and peer reviewers</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1" i="0"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1" i="0"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1" i="0" u="none" strike="noStrike" kern="0" cap="none" spc="0" normalizeH="0" baseline="0" noProof="0" dirty="0">
              <a:ln>
                <a:noFill/>
              </a:ln>
              <a:solidFill>
                <a:srgbClr val="000000"/>
              </a:solidFill>
              <a:effectLst/>
              <a:uLnTx/>
              <a:uFillTx/>
              <a:latin typeface="DM Sans"/>
              <a:ea typeface="DM Sans"/>
              <a:cs typeface="DM Sans"/>
              <a:sym typeface="DM Sans"/>
            </a:endParaRPr>
          </a:p>
        </p:txBody>
      </p:sp>
      <p:sp>
        <p:nvSpPr>
          <p:cNvPr id="496" name="Google Shape;496;g23a256a4e3c_1_250"/>
          <p:cNvSpPr txBox="1"/>
          <p:nvPr/>
        </p:nvSpPr>
        <p:spPr>
          <a:xfrm>
            <a:off x="839788" y="2868912"/>
            <a:ext cx="9633900" cy="2956800"/>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dirty="0">
                <a:ln>
                  <a:noFill/>
                </a:ln>
                <a:solidFill>
                  <a:srgbClr val="000000"/>
                </a:solidFill>
                <a:effectLst/>
                <a:uLnTx/>
                <a:uFillTx/>
                <a:latin typeface="DM Sans"/>
                <a:ea typeface="DM Sans"/>
                <a:cs typeface="DM Sans"/>
                <a:sym typeface="DM Sans"/>
              </a:rPr>
              <a:t>“So in [LMIC], I have got this institution where I sometimes guest lecture. There was this interesting student who did something that I was interested in. I said, Okay, why don't we publish it and we wrote it. [We submitted with the student as the first author, with our affiliation being the LMIC university and it ] was rejected. And we wrote it back with my affiliations as [HIC university] and putting me as the first author in the same journal, it was accepted.”</a:t>
            </a: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dirty="0">
                <a:ln>
                  <a:noFill/>
                </a:ln>
                <a:solidFill>
                  <a:srgbClr val="000000"/>
                </a:solidFill>
                <a:effectLst/>
                <a:uLnTx/>
                <a:uFillTx/>
                <a:latin typeface="DM Sans"/>
                <a:ea typeface="DM Sans"/>
                <a:cs typeface="DM Sans"/>
                <a:sym typeface="DM Sans"/>
              </a:rPr>
              <a:t> Researcher 5 - Early-career Man</a:t>
            </a: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dirty="0">
              <a:ln>
                <a:noFill/>
              </a:ln>
              <a:solidFill>
                <a:srgbClr val="000000"/>
              </a:solidFill>
              <a:effectLst/>
              <a:uLnTx/>
              <a:uFillTx/>
              <a:latin typeface="DM Sans"/>
              <a:ea typeface="DM Sans"/>
              <a:cs typeface="DM Sans"/>
              <a:sym typeface="DM Sans"/>
            </a:endParaRPr>
          </a:p>
        </p:txBody>
      </p:sp>
      <p:sp>
        <p:nvSpPr>
          <p:cNvPr id="497" name="Google Shape;497;g23a256a4e3c_1_250"/>
          <p:cNvSpPr txBox="1">
            <a:spLocks noGrp="1"/>
          </p:cNvSpPr>
          <p:nvPr>
            <p:ph type="sldNum" idx="12"/>
          </p:nvPr>
        </p:nvSpPr>
        <p:spPr>
          <a:xfrm>
            <a:off x="15062147" y="8290163"/>
            <a:ext cx="975600" cy="699600"/>
          </a:xfrm>
          <a:prstGeom prst="rect">
            <a:avLst/>
          </a:prstGeom>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fld id="{00000000-1234-1234-1234-123412341234}" type="slidenum">
              <a:rPr kumimoji="0" lang="en-GB" sz="19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t>22</a:t>
            </a:fld>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498" name="Google Shape;498;g23a256a4e3c_1_250"/>
          <p:cNvGrpSpPr/>
          <p:nvPr/>
        </p:nvGrpSpPr>
        <p:grpSpPr>
          <a:xfrm>
            <a:off x="803264" y="591149"/>
            <a:ext cx="9713882" cy="831645"/>
            <a:chOff x="1593000" y="2322568"/>
            <a:chExt cx="5957975" cy="646641"/>
          </a:xfrm>
        </p:grpSpPr>
        <p:sp>
          <p:nvSpPr>
            <p:cNvPr id="499" name="Google Shape;499;g23a256a4e3c_1_250"/>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500" name="Google Shape;500;g23a256a4e3c_1_250"/>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501" name="Google Shape;501;g23a256a4e3c_1_250"/>
            <p:cNvSpPr/>
            <p:nvPr/>
          </p:nvSpPr>
          <p:spPr>
            <a:xfrm rot="-5400000">
              <a:off x="3501574" y="1934671"/>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502" name="Google Shape;502;g23a256a4e3c_1_250"/>
            <p:cNvSpPr/>
            <p:nvPr/>
          </p:nvSpPr>
          <p:spPr>
            <a:xfrm>
              <a:off x="2342625" y="2399954"/>
              <a:ext cx="48525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Othering Speech, Action, and Practices</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sp>
          <p:nvSpPr>
            <p:cNvPr id="503" name="Google Shape;503;g23a256a4e3c_1_250"/>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504" name="Google Shape;504;g23a256a4e3c_1_250"/>
            <p:cNvSpPr/>
            <p:nvPr/>
          </p:nvSpPr>
          <p:spPr>
            <a:xfrm>
              <a:off x="1593000" y="2326609"/>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04</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3a256a4e3c_1_264"/>
          <p:cNvSpPr txBox="1"/>
          <p:nvPr/>
        </p:nvSpPr>
        <p:spPr>
          <a:xfrm>
            <a:off x="451633" y="1761867"/>
            <a:ext cx="11206800" cy="4634700"/>
          </a:xfrm>
          <a:prstGeom prst="rect">
            <a:avLst/>
          </a:prstGeom>
          <a:noFill/>
          <a:ln>
            <a:noFill/>
          </a:ln>
        </p:spPr>
        <p:txBody>
          <a:bodyPr spcFirstLastPara="1" wrap="square" lIns="121900" tIns="121900" rIns="121900" bIns="121900" anchor="t" anchorCtr="0">
            <a:noAutofit/>
          </a:bodyPr>
          <a:lstStyle/>
          <a:p>
            <a:pPr marL="571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Caste-based discrimination</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57150" marR="0" lvl="0" algn="l" defTabSz="914400" rtl="0" eaLnBrk="1" fontAlgn="auto" latinLnBrk="0" hangingPunct="1">
              <a:lnSpc>
                <a:spcPct val="100000"/>
              </a:lnSpc>
              <a:spcBef>
                <a:spcPts val="0"/>
              </a:spcBef>
              <a:spcAft>
                <a:spcPts val="0"/>
              </a:spcAft>
              <a:buClr>
                <a:srgbClr val="000000"/>
              </a:buClr>
              <a:buSzPts val="2700"/>
              <a:tabLst/>
              <a:defRPr/>
            </a:pPr>
            <a:r>
              <a:rPr kumimoji="0" lang="en-GB"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rPr>
              <a:t>Tribal discrimination</a:t>
            </a:r>
            <a:endParaRPr kumimoji="0" sz="2700" b="1" i="0" u="none" strike="noStrike" kern="0" cap="none" spc="0" normalizeH="0" baseline="0" noProof="0" dirty="0">
              <a:ln>
                <a:noFill/>
              </a:ln>
              <a:solidFill>
                <a:srgbClr val="000000"/>
              </a:solidFill>
              <a:effectLst/>
              <a:uLnTx/>
              <a:uFillTx/>
              <a:latin typeface="Quicksand" pitchFamily="2" charset="0"/>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1" i="0" u="none" strike="noStrike" kern="0" cap="none" spc="0" normalizeH="0" baseline="0" noProof="0" dirty="0">
              <a:ln>
                <a:noFill/>
              </a:ln>
              <a:solidFill>
                <a:srgbClr val="000000"/>
              </a:solidFill>
              <a:effectLst/>
              <a:uLnTx/>
              <a:uFillTx/>
              <a:latin typeface="DM Sans"/>
              <a:ea typeface="DM Sans"/>
              <a:cs typeface="DM Sans"/>
              <a:sym typeface="DM Sans"/>
            </a:endParaRPr>
          </a:p>
        </p:txBody>
      </p:sp>
      <p:sp>
        <p:nvSpPr>
          <p:cNvPr id="510" name="Google Shape;510;g23a256a4e3c_1_264"/>
          <p:cNvSpPr txBox="1"/>
          <p:nvPr/>
        </p:nvSpPr>
        <p:spPr>
          <a:xfrm>
            <a:off x="1238025" y="2805850"/>
            <a:ext cx="9633900" cy="2956800"/>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a:ln>
                  <a:noFill/>
                </a:ln>
                <a:solidFill>
                  <a:srgbClr val="000000"/>
                </a:solidFill>
                <a:effectLst/>
                <a:uLnTx/>
                <a:uFillTx/>
                <a:latin typeface="DM Sans"/>
                <a:ea typeface="DM Sans"/>
                <a:cs typeface="DM Sans"/>
                <a:sym typeface="DM Sans"/>
              </a:rPr>
              <a:t>“You'll see that many white-collar jobs often are exclusive of people who identify with the lower caste within the caste system. Within the government offices and NGOs, you'll often find that while these tend to be the communities that tend to be beneficiaries, they're not necessarily included as staff or professional workers.” </a:t>
            </a: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1" u="none" strike="noStrike" kern="0" cap="none" spc="0" normalizeH="0" baseline="0" noProof="0">
                <a:ln>
                  <a:noFill/>
                </a:ln>
                <a:solidFill>
                  <a:srgbClr val="000000"/>
                </a:solidFill>
                <a:effectLst/>
                <a:uLnTx/>
                <a:uFillTx/>
                <a:latin typeface="DM Sans"/>
                <a:ea typeface="DM Sans"/>
                <a:cs typeface="DM Sans"/>
                <a:sym typeface="DM Sans"/>
              </a:rPr>
              <a:t>Researcher 18 - Early-career Woman</a:t>
            </a: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1" u="none" strike="noStrike" kern="0" cap="none" spc="0" normalizeH="0" baseline="0" noProof="0">
              <a:ln>
                <a:noFill/>
              </a:ln>
              <a:solidFill>
                <a:srgbClr val="000000"/>
              </a:solidFill>
              <a:effectLst/>
              <a:uLnTx/>
              <a:uFillTx/>
              <a:latin typeface="DM Sans"/>
              <a:ea typeface="DM Sans"/>
              <a:cs typeface="DM Sans"/>
              <a:sym typeface="DM Sans"/>
            </a:endParaRPr>
          </a:p>
        </p:txBody>
      </p:sp>
      <p:sp>
        <p:nvSpPr>
          <p:cNvPr id="511" name="Google Shape;511;g23a256a4e3c_1_264"/>
          <p:cNvSpPr txBox="1">
            <a:spLocks noGrp="1"/>
          </p:cNvSpPr>
          <p:nvPr>
            <p:ph type="sldNum" idx="12"/>
          </p:nvPr>
        </p:nvSpPr>
        <p:spPr>
          <a:xfrm>
            <a:off x="15062147" y="8290163"/>
            <a:ext cx="975600" cy="699600"/>
          </a:xfrm>
          <a:prstGeom prst="rect">
            <a:avLst/>
          </a:prstGeom>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fld id="{00000000-1234-1234-1234-123412341234}" type="slidenum">
              <a:rPr kumimoji="0" lang="en-GB" sz="19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t>23</a:t>
            </a:fld>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512" name="Google Shape;512;g23a256a4e3c_1_264"/>
          <p:cNvGrpSpPr/>
          <p:nvPr/>
        </p:nvGrpSpPr>
        <p:grpSpPr>
          <a:xfrm>
            <a:off x="803264" y="591149"/>
            <a:ext cx="9713882" cy="831645"/>
            <a:chOff x="1593000" y="2322568"/>
            <a:chExt cx="5957975" cy="646641"/>
          </a:xfrm>
        </p:grpSpPr>
        <p:sp>
          <p:nvSpPr>
            <p:cNvPr id="513" name="Google Shape;513;g23a256a4e3c_1_264"/>
            <p:cNvSpPr/>
            <p:nvPr/>
          </p:nvSpPr>
          <p:spPr>
            <a:xfrm>
              <a:off x="3728375" y="2322568"/>
              <a:ext cx="3822600" cy="6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514" name="Google Shape;514;g23a256a4e3c_1_264"/>
            <p:cNvSpPr/>
            <p:nvPr/>
          </p:nvSpPr>
          <p:spPr>
            <a:xfrm flipH="1">
              <a:off x="2283025" y="2322575"/>
              <a:ext cx="18444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515" name="Google Shape;515;g23a256a4e3c_1_264"/>
            <p:cNvSpPr/>
            <p:nvPr/>
          </p:nvSpPr>
          <p:spPr>
            <a:xfrm rot="-5400000">
              <a:off x="3501574" y="1934671"/>
              <a:ext cx="643356" cy="1419149"/>
            </a:xfrm>
            <a:prstGeom prst="flowChartOffpageConnector">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516" name="Google Shape;516;g23a256a4e3c_1_264"/>
            <p:cNvSpPr/>
            <p:nvPr/>
          </p:nvSpPr>
          <p:spPr>
            <a:xfrm>
              <a:off x="2342625" y="2399954"/>
              <a:ext cx="4852500" cy="49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Context-specific Discrimination</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sp>
          <p:nvSpPr>
            <p:cNvPr id="517" name="Google Shape;517;g23a256a4e3c_1_264"/>
            <p:cNvSpPr/>
            <p:nvPr/>
          </p:nvSpPr>
          <p:spPr>
            <a:xfrm>
              <a:off x="1593000" y="2322568"/>
              <a:ext cx="690000" cy="642300"/>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518" name="Google Shape;518;g23a256a4e3c_1_264"/>
            <p:cNvSpPr/>
            <p:nvPr/>
          </p:nvSpPr>
          <p:spPr>
            <a:xfrm>
              <a:off x="1593000" y="2326609"/>
              <a:ext cx="690000" cy="642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rPr>
                <a:t>04</a:t>
              </a:r>
              <a:endParaRPr kumimoji="0" sz="2300" b="0" i="0" u="none" strike="noStrike" kern="0" cap="none" spc="0" normalizeH="0" baseline="0" noProof="0">
                <a:ln>
                  <a:noFill/>
                </a:ln>
                <a:solidFill>
                  <a:srgbClr val="FFFFFF"/>
                </a:solidFill>
                <a:effectLst/>
                <a:uLnTx/>
                <a:uFillTx/>
                <a:latin typeface="Quicksand Medium"/>
                <a:ea typeface="Quicksand Medium"/>
                <a:cs typeface="Quicksand Medium"/>
                <a:sym typeface="Quicksand Medium"/>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2e070757ad_0_6"/>
          <p:cNvSpPr txBox="1">
            <a:spLocks noGrp="1"/>
          </p:cNvSpPr>
          <p:nvPr>
            <p:ph type="title"/>
          </p:nvPr>
        </p:nvSpPr>
        <p:spPr>
          <a:xfrm>
            <a:off x="732346" y="593213"/>
            <a:ext cx="8915700" cy="75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3200"/>
              <a:buFont typeface="Quicksand"/>
              <a:buNone/>
            </a:pPr>
            <a:r>
              <a:rPr lang="en-GB" sz="3200" dirty="0"/>
              <a:t>WASH and Violence</a:t>
            </a:r>
            <a:endParaRPr sz="3200" dirty="0"/>
          </a:p>
        </p:txBody>
      </p:sp>
      <p:sp>
        <p:nvSpPr>
          <p:cNvPr id="524" name="Google Shape;524;g22e070757ad_0_6"/>
          <p:cNvSpPr txBox="1"/>
          <p:nvPr/>
        </p:nvSpPr>
        <p:spPr>
          <a:xfrm>
            <a:off x="138275" y="6190650"/>
            <a:ext cx="11017200" cy="784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0" i="0" u="none" strike="noStrike" kern="0" cap="none" spc="0" normalizeH="0" baseline="0" noProof="0">
                <a:ln>
                  <a:noFill/>
                </a:ln>
                <a:solidFill>
                  <a:schemeClr val="bg1"/>
                </a:solidFill>
                <a:effectLst/>
                <a:uLnTx/>
                <a:uFillTx/>
                <a:latin typeface="DM Sans"/>
                <a:ea typeface="DM Sans"/>
                <a:cs typeface="DM Sans"/>
                <a:sym typeface="DM Sans"/>
              </a:rPr>
              <a:t>3 - Mayorga, E., Leidecker, L., &amp; De Gutierrez, D. O. (2019). Burn It Down: The Incommensurability Of The University And Decolonization. </a:t>
            </a:r>
            <a:endParaRPr kumimoji="0" sz="1000" b="0" i="0" u="none" strike="noStrike" kern="0" cap="none" spc="0" normalizeH="0" baseline="0" noProof="0">
              <a:ln>
                <a:noFill/>
              </a:ln>
              <a:solidFill>
                <a:schemeClr val="bg1"/>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0" i="0" u="none" strike="noStrike" kern="0" cap="none" spc="0" normalizeH="0" baseline="0" noProof="0">
                <a:ln>
                  <a:noFill/>
                </a:ln>
                <a:solidFill>
                  <a:schemeClr val="bg1"/>
                </a:solidFill>
                <a:effectLst/>
                <a:uLnTx/>
                <a:uFillTx/>
                <a:latin typeface="DM Sans"/>
                <a:ea typeface="DM Sans"/>
                <a:cs typeface="DM Sans"/>
                <a:sym typeface="DM Sans"/>
              </a:rPr>
              <a:t>4  - Rahaman, Shafiqur M. (2017). The Untold History of Neocolonialism in Africa (1960-2011).</a:t>
            </a:r>
            <a:endParaRPr kumimoji="0" sz="1000" b="0" i="0" u="none" strike="noStrike" kern="0" cap="none" spc="0" normalizeH="0" baseline="0" noProof="0">
              <a:ln>
                <a:noFill/>
              </a:ln>
              <a:solidFill>
                <a:schemeClr val="bg1"/>
              </a:solidFill>
              <a:effectLst/>
              <a:uLnTx/>
              <a:uFillTx/>
              <a:latin typeface="DM Sans"/>
              <a:ea typeface="DM Sans"/>
              <a:cs typeface="DM Sans"/>
              <a:sym typeface="DM Sans"/>
            </a:endParaRPr>
          </a:p>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0" i="0" u="none" strike="noStrike" kern="0" cap="none" spc="0" normalizeH="0" baseline="0" noProof="0">
                <a:ln>
                  <a:noFill/>
                </a:ln>
                <a:solidFill>
                  <a:schemeClr val="bg1"/>
                </a:solidFill>
                <a:effectLst/>
                <a:uLnTx/>
                <a:uFillTx/>
                <a:latin typeface="DM Sans"/>
                <a:ea typeface="DM Sans"/>
                <a:cs typeface="DM Sans"/>
                <a:sym typeface="DM Sans"/>
              </a:rPr>
              <a:t>5  - Aloudat, T., &amp; Khan, T. (2022). Decolonising humanitarianism or humanitarian aid?</a:t>
            </a:r>
            <a:endParaRPr kumimoji="0" sz="1000" b="0" i="0" u="none" strike="noStrike" kern="0" cap="none" spc="0" normalizeH="0" baseline="0" noProof="0">
              <a:ln>
                <a:noFill/>
              </a:ln>
              <a:solidFill>
                <a:schemeClr val="bg1"/>
              </a:solidFill>
              <a:effectLst/>
              <a:uLnTx/>
              <a:uFillTx/>
              <a:latin typeface="DM Sans"/>
              <a:ea typeface="DM Sans"/>
              <a:cs typeface="DM Sans"/>
              <a:sym typeface="DM Sans"/>
            </a:endParaRPr>
          </a:p>
        </p:txBody>
      </p:sp>
      <p:sp>
        <p:nvSpPr>
          <p:cNvPr id="525" name="Google Shape;525;g22e070757ad_0_6"/>
          <p:cNvSpPr txBox="1"/>
          <p:nvPr/>
        </p:nvSpPr>
        <p:spPr>
          <a:xfrm>
            <a:off x="2273850" y="1345325"/>
            <a:ext cx="7644300" cy="507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GB" sz="2100" b="1" i="0" u="none" strike="noStrike" kern="0" cap="none" spc="0" normalizeH="0" baseline="0" noProof="0">
                <a:ln>
                  <a:noFill/>
                </a:ln>
                <a:solidFill>
                  <a:srgbClr val="FFFFFF"/>
                </a:solidFill>
                <a:effectLst/>
                <a:uLnTx/>
                <a:uFillTx/>
                <a:latin typeface="DM Sans"/>
                <a:ea typeface="DM Sans"/>
                <a:cs typeface="DM Sans"/>
                <a:sym typeface="DM Sans"/>
              </a:rPr>
              <a:t>WASH is at the convergence of multiple violent systems. </a:t>
            </a:r>
            <a:endParaRPr kumimoji="0" sz="2100" b="1" i="0" u="none" strike="noStrike" kern="0" cap="none" spc="0" normalizeH="0" baseline="0" noProof="0">
              <a:ln>
                <a:noFill/>
              </a:ln>
              <a:solidFill>
                <a:srgbClr val="FFFFFF"/>
              </a:solidFill>
              <a:effectLst/>
              <a:uLnTx/>
              <a:uFillTx/>
              <a:latin typeface="DM Sans"/>
              <a:ea typeface="DM Sans"/>
              <a:cs typeface="DM Sans"/>
              <a:sym typeface="DM Sans"/>
            </a:endParaRPr>
          </a:p>
        </p:txBody>
      </p:sp>
      <p:pic>
        <p:nvPicPr>
          <p:cNvPr id="526" name="Google Shape;526;g22e070757ad_0_6"/>
          <p:cNvPicPr preferRelativeResize="0"/>
          <p:nvPr/>
        </p:nvPicPr>
        <p:blipFill rotWithShape="1">
          <a:blip r:embed="rId3">
            <a:alphaModFix/>
          </a:blip>
          <a:srcRect l="9588" t="8564" r="11490" b="9320"/>
          <a:stretch/>
        </p:blipFill>
        <p:spPr>
          <a:xfrm>
            <a:off x="2408900" y="1853225"/>
            <a:ext cx="7374202" cy="43159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227fd80e864_5_481"/>
          <p:cNvSpPr txBox="1">
            <a:spLocks noGrp="1"/>
          </p:cNvSpPr>
          <p:nvPr>
            <p:ph type="title"/>
          </p:nvPr>
        </p:nvSpPr>
        <p:spPr>
          <a:xfrm>
            <a:off x="608668" y="182483"/>
            <a:ext cx="10703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3200"/>
              <a:buFont typeface="Quicksand"/>
              <a:buNone/>
            </a:pPr>
            <a:r>
              <a:rPr lang="en-GB" sz="3200"/>
              <a:t>Imagining Equitable WASH Research</a:t>
            </a:r>
            <a:endParaRPr sz="3200"/>
          </a:p>
        </p:txBody>
      </p:sp>
      <p:grpSp>
        <p:nvGrpSpPr>
          <p:cNvPr id="532" name="Google Shape;532;g227fd80e864_5_481"/>
          <p:cNvGrpSpPr/>
          <p:nvPr/>
        </p:nvGrpSpPr>
        <p:grpSpPr>
          <a:xfrm>
            <a:off x="3202953" y="3241093"/>
            <a:ext cx="3099146" cy="2866469"/>
            <a:chOff x="4303290" y="2158374"/>
            <a:chExt cx="1854000" cy="1854000"/>
          </a:xfrm>
        </p:grpSpPr>
        <p:sp>
          <p:nvSpPr>
            <p:cNvPr id="533" name="Google Shape;533;g227fd80e864_5_481"/>
            <p:cNvSpPr/>
            <p:nvPr/>
          </p:nvSpPr>
          <p:spPr>
            <a:xfrm>
              <a:off x="4303290" y="2158374"/>
              <a:ext cx="1854000" cy="1854000"/>
            </a:xfrm>
            <a:prstGeom prst="ellipse">
              <a:avLst/>
            </a:prstGeom>
            <a:solidFill>
              <a:srgbClr val="00A79D"/>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g227fd80e864_5_481"/>
            <p:cNvSpPr txBox="1"/>
            <p:nvPr/>
          </p:nvSpPr>
          <p:spPr>
            <a:xfrm>
              <a:off x="4725907" y="2985131"/>
              <a:ext cx="1300200" cy="521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100"/>
                <a:buFont typeface="Arial"/>
                <a:buNone/>
                <a:tabLst/>
                <a:defRPr/>
              </a:pPr>
              <a:r>
                <a:rPr kumimoji="0" lang="en-GB" sz="2100" b="1" i="0" u="none" strike="noStrike" kern="0" cap="none" spc="0" normalizeH="0" baseline="0" noProof="0">
                  <a:ln>
                    <a:noFill/>
                  </a:ln>
                  <a:solidFill>
                    <a:srgbClr val="FFFFFF"/>
                  </a:solidFill>
                  <a:effectLst/>
                  <a:uLnTx/>
                  <a:uFillTx/>
                  <a:latin typeface="Roboto"/>
                  <a:ea typeface="Roboto"/>
                  <a:cs typeface="Roboto"/>
                  <a:sym typeface="Roboto"/>
                </a:rPr>
                <a:t>Funding &amp; Capacity Building</a:t>
              </a:r>
              <a:endParaRPr kumimoji="0" sz="2100" b="1" i="0" u="none" strike="noStrike" kern="0" cap="none" spc="0" normalizeH="0" baseline="0" noProof="0">
                <a:ln>
                  <a:noFill/>
                </a:ln>
                <a:solidFill>
                  <a:srgbClr val="FFFFFF"/>
                </a:solidFill>
                <a:effectLst/>
                <a:uLnTx/>
                <a:uFillTx/>
                <a:latin typeface="Roboto"/>
                <a:ea typeface="Roboto"/>
                <a:cs typeface="Roboto"/>
                <a:sym typeface="Roboto"/>
              </a:endParaRPr>
            </a:p>
          </p:txBody>
        </p:sp>
      </p:grpSp>
      <p:grpSp>
        <p:nvGrpSpPr>
          <p:cNvPr id="535" name="Google Shape;535;g227fd80e864_5_481"/>
          <p:cNvGrpSpPr/>
          <p:nvPr/>
        </p:nvGrpSpPr>
        <p:grpSpPr>
          <a:xfrm>
            <a:off x="1002162" y="3241093"/>
            <a:ext cx="3099146" cy="2866469"/>
            <a:chOff x="2986712" y="2158374"/>
            <a:chExt cx="1854000" cy="1854000"/>
          </a:xfrm>
        </p:grpSpPr>
        <p:sp>
          <p:nvSpPr>
            <p:cNvPr id="536" name="Google Shape;536;g227fd80e864_5_481"/>
            <p:cNvSpPr/>
            <p:nvPr/>
          </p:nvSpPr>
          <p:spPr>
            <a:xfrm>
              <a:off x="2986712" y="2158374"/>
              <a:ext cx="1854000" cy="1854000"/>
            </a:xfrm>
            <a:prstGeom prst="ellipse">
              <a:avLst/>
            </a:prstGeom>
            <a:solidFill>
              <a:srgbClr val="00B0E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7" name="Google Shape;537;g227fd80e864_5_481"/>
            <p:cNvSpPr txBox="1"/>
            <p:nvPr/>
          </p:nvSpPr>
          <p:spPr>
            <a:xfrm>
              <a:off x="3306205" y="2929190"/>
              <a:ext cx="1075200" cy="521400"/>
            </a:xfrm>
            <a:prstGeom prst="rect">
              <a:avLst/>
            </a:prstGeom>
            <a:solidFill>
              <a:srgbClr val="00B0E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100"/>
                <a:buFont typeface="Arial"/>
                <a:buNone/>
                <a:tabLst/>
                <a:defRPr/>
              </a:pPr>
              <a:r>
                <a:rPr kumimoji="0" lang="en-GB" sz="2100" b="1" i="0" u="none" strike="noStrike" kern="0" cap="none" spc="0" normalizeH="0" baseline="0" noProof="0">
                  <a:ln>
                    <a:noFill/>
                  </a:ln>
                  <a:solidFill>
                    <a:srgbClr val="FFFFFF"/>
                  </a:solidFill>
                  <a:effectLst/>
                  <a:uLnTx/>
                  <a:uFillTx/>
                  <a:latin typeface="Roboto"/>
                  <a:ea typeface="Roboto"/>
                  <a:cs typeface="Roboto"/>
                  <a:sym typeface="Roboto"/>
                </a:rPr>
                <a:t>Epistemic Violence</a:t>
              </a:r>
              <a:endParaRPr kumimoji="0" sz="2100" b="1" i="0" u="none" strike="noStrike" kern="0" cap="none" spc="0" normalizeH="0" baseline="0" noProof="0">
                <a:ln>
                  <a:noFill/>
                </a:ln>
                <a:solidFill>
                  <a:srgbClr val="FFFFFF"/>
                </a:solidFill>
                <a:effectLst/>
                <a:uLnTx/>
                <a:uFillTx/>
                <a:latin typeface="Roboto"/>
                <a:ea typeface="Roboto"/>
                <a:cs typeface="Roboto"/>
                <a:sym typeface="Roboto"/>
              </a:endParaRPr>
            </a:p>
          </p:txBody>
        </p:sp>
      </p:grpSp>
      <p:grpSp>
        <p:nvGrpSpPr>
          <p:cNvPr id="538" name="Google Shape;538;g227fd80e864_5_481"/>
          <p:cNvGrpSpPr/>
          <p:nvPr/>
        </p:nvGrpSpPr>
        <p:grpSpPr>
          <a:xfrm>
            <a:off x="2122354" y="1652884"/>
            <a:ext cx="3099146" cy="2866469"/>
            <a:chOff x="3656844" y="1131139"/>
            <a:chExt cx="1854000" cy="1854000"/>
          </a:xfrm>
        </p:grpSpPr>
        <p:sp>
          <p:nvSpPr>
            <p:cNvPr id="539" name="Google Shape;539;g227fd80e864_5_481"/>
            <p:cNvSpPr/>
            <p:nvPr/>
          </p:nvSpPr>
          <p:spPr>
            <a:xfrm>
              <a:off x="3656844" y="1131139"/>
              <a:ext cx="1854000" cy="1854000"/>
            </a:xfrm>
            <a:prstGeom prst="ellipse">
              <a:avLst/>
            </a:prstGeom>
            <a:solidFill>
              <a:srgbClr val="9D63E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0" name="Google Shape;540;g227fd80e864_5_481"/>
            <p:cNvSpPr txBox="1"/>
            <p:nvPr/>
          </p:nvSpPr>
          <p:spPr>
            <a:xfrm>
              <a:off x="4082090" y="1797439"/>
              <a:ext cx="1003500" cy="521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2200"/>
                <a:buFont typeface="Arial"/>
                <a:buNone/>
                <a:tabLst/>
                <a:defRPr/>
              </a:pPr>
              <a:r>
                <a:rPr kumimoji="0" lang="en-GB" sz="2200" b="1" i="0" u="none" strike="noStrike" kern="0" cap="none" spc="0" normalizeH="0" baseline="0" noProof="0">
                  <a:ln>
                    <a:noFill/>
                  </a:ln>
                  <a:solidFill>
                    <a:srgbClr val="FFFFFF"/>
                  </a:solidFill>
                  <a:effectLst/>
                  <a:uLnTx/>
                  <a:uFillTx/>
                  <a:latin typeface="Roboto"/>
                  <a:ea typeface="Roboto"/>
                  <a:cs typeface="Roboto"/>
                  <a:sym typeface="Roboto"/>
                </a:rPr>
                <a:t>Authorship</a:t>
              </a:r>
              <a:endParaRPr kumimoji="0" sz="2200" b="1" i="0" u="none" strike="noStrike" kern="0" cap="none" spc="0" normalizeH="0" baseline="0" noProof="0">
                <a:ln>
                  <a:noFill/>
                </a:ln>
                <a:solidFill>
                  <a:srgbClr val="FFFFFF"/>
                </a:solidFill>
                <a:effectLst/>
                <a:uLnTx/>
                <a:uFillTx/>
                <a:latin typeface="Roboto"/>
                <a:ea typeface="Roboto"/>
                <a:cs typeface="Roboto"/>
                <a:sym typeface="Roboto"/>
              </a:endParaRPr>
            </a:p>
          </p:txBody>
        </p:sp>
      </p:grpSp>
      <p:sp>
        <p:nvSpPr>
          <p:cNvPr id="541" name="Google Shape;541;g227fd80e864_5_481"/>
          <p:cNvSpPr txBox="1"/>
          <p:nvPr/>
        </p:nvSpPr>
        <p:spPr>
          <a:xfrm>
            <a:off x="6855151" y="2343450"/>
            <a:ext cx="3873300" cy="223750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900" b="1" i="0" u="none" strike="noStrike" kern="0" cap="none" spc="0" normalizeH="0" baseline="0" noProof="0" dirty="0">
                <a:ln>
                  <a:noFill/>
                </a:ln>
                <a:solidFill>
                  <a:schemeClr val="tx2"/>
                </a:solidFill>
                <a:effectLst/>
                <a:uLnTx/>
                <a:uFillTx/>
                <a:latin typeface="Quicksand" pitchFamily="2" charset="0"/>
                <a:ea typeface="DM Sans"/>
                <a:cs typeface="DM Sans"/>
                <a:sym typeface="DM Sans"/>
              </a:rPr>
              <a:t>Achieving equity, decolonization, and/or justice is reparative.</a:t>
            </a:r>
            <a:endParaRPr kumimoji="0" sz="2300" b="0" i="0" u="none" strike="noStrike" kern="0" cap="none" spc="0" normalizeH="0" baseline="0" noProof="0" dirty="0">
              <a:ln>
                <a:noFill/>
              </a:ln>
              <a:solidFill>
                <a:schemeClr val="tx2"/>
              </a:solidFill>
              <a:effectLst/>
              <a:uLnTx/>
              <a:uFillTx/>
              <a:latin typeface="Quicksand" pitchFamily="2" charset="0"/>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g227fd80e864_5_473"/>
          <p:cNvPicPr preferRelativeResize="0"/>
          <p:nvPr/>
        </p:nvPicPr>
        <p:blipFill>
          <a:blip r:embed="rId3">
            <a:alphaModFix/>
          </a:blip>
          <a:stretch>
            <a:fillRect/>
          </a:stretch>
        </p:blipFill>
        <p:spPr>
          <a:xfrm>
            <a:off x="2739738" y="1877175"/>
            <a:ext cx="7552272" cy="4248150"/>
          </a:xfrm>
          <a:prstGeom prst="rect">
            <a:avLst/>
          </a:prstGeom>
          <a:noFill/>
          <a:ln>
            <a:noFill/>
          </a:ln>
        </p:spPr>
      </p:pic>
      <p:sp>
        <p:nvSpPr>
          <p:cNvPr id="547" name="Google Shape;547;g227fd80e864_5_473"/>
          <p:cNvSpPr txBox="1">
            <a:spLocks noGrp="1"/>
          </p:cNvSpPr>
          <p:nvPr>
            <p:ph type="body" idx="1"/>
          </p:nvPr>
        </p:nvSpPr>
        <p:spPr>
          <a:xfrm>
            <a:off x="751850" y="1318600"/>
            <a:ext cx="10876800" cy="4279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chemeClr val="dk1"/>
              </a:buClr>
              <a:buSzPts val="1870"/>
              <a:buFont typeface="Quicksand"/>
              <a:buNone/>
            </a:pPr>
            <a:r>
              <a:rPr lang="en-GB" sz="2300" b="1"/>
              <a:t>“to be in the margin is to be part of the whole but outside the main body.” </a:t>
            </a:r>
            <a:endParaRPr sz="2300" b="1"/>
          </a:p>
          <a:p>
            <a:pPr marL="0" lvl="0" indent="0" algn="r" rtl="0">
              <a:lnSpc>
                <a:spcPct val="100000"/>
              </a:lnSpc>
              <a:spcBef>
                <a:spcPts val="1000"/>
              </a:spcBef>
              <a:spcAft>
                <a:spcPts val="0"/>
              </a:spcAft>
              <a:buClr>
                <a:schemeClr val="dk1"/>
              </a:buClr>
              <a:buSzPts val="1870"/>
              <a:buFont typeface="Quicksand"/>
              <a:buNone/>
            </a:pPr>
            <a:r>
              <a:rPr lang="en-GB" sz="2400"/>
              <a:t>[bell hooks] </a:t>
            </a:r>
            <a:endParaRPr sz="2400"/>
          </a:p>
          <a:p>
            <a:pPr marL="0" lvl="0" indent="0" algn="l" rtl="0">
              <a:lnSpc>
                <a:spcPct val="100000"/>
              </a:lnSpc>
              <a:spcBef>
                <a:spcPts val="1000"/>
              </a:spcBef>
              <a:spcAft>
                <a:spcPts val="0"/>
              </a:spcAft>
              <a:buNone/>
            </a:pPr>
            <a:endParaRPr sz="2400"/>
          </a:p>
          <a:p>
            <a:pPr marL="0" lvl="0" indent="0" algn="l" rtl="0">
              <a:lnSpc>
                <a:spcPct val="100000"/>
              </a:lnSpc>
              <a:spcBef>
                <a:spcPts val="1000"/>
              </a:spcBef>
              <a:spcAft>
                <a:spcPts val="0"/>
              </a:spcAft>
              <a:buClr>
                <a:schemeClr val="dk1"/>
              </a:buClr>
              <a:buSzPts val="1870"/>
              <a:buFont typeface="Quicksand"/>
              <a:buNone/>
            </a:pPr>
            <a:endParaRPr sz="2400"/>
          </a:p>
        </p:txBody>
      </p:sp>
      <p:sp>
        <p:nvSpPr>
          <p:cNvPr id="548" name="Google Shape;548;g227fd80e864_5_473"/>
          <p:cNvSpPr txBox="1">
            <a:spLocks noGrp="1"/>
          </p:cNvSpPr>
          <p:nvPr>
            <p:ph type="title"/>
          </p:nvPr>
        </p:nvSpPr>
        <p:spPr>
          <a:xfrm>
            <a:off x="584693" y="138983"/>
            <a:ext cx="10703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3200"/>
              <a:buFont typeface="Quicksand"/>
              <a:buNone/>
            </a:pPr>
            <a:r>
              <a:rPr lang="en-GB" sz="3200"/>
              <a:t>Imagining Equitable WASH Research</a:t>
            </a:r>
            <a:endParaRPr sz="3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g23a256a4e3c_1_277"/>
          <p:cNvPicPr preferRelativeResize="0"/>
          <p:nvPr/>
        </p:nvPicPr>
        <p:blipFill rotWithShape="1">
          <a:blip r:embed="rId3">
            <a:alphaModFix/>
          </a:blip>
          <a:srcRect l="3564" r="1630" b="10714"/>
          <a:stretch/>
        </p:blipFill>
        <p:spPr>
          <a:xfrm>
            <a:off x="702630" y="138983"/>
            <a:ext cx="10467226" cy="5545400"/>
          </a:xfrm>
          <a:prstGeom prst="rect">
            <a:avLst/>
          </a:prstGeom>
          <a:noFill/>
          <a:ln>
            <a:noFill/>
          </a:ln>
        </p:spPr>
      </p:pic>
      <p:sp>
        <p:nvSpPr>
          <p:cNvPr id="554" name="Google Shape;554;g23a256a4e3c_1_277"/>
          <p:cNvSpPr txBox="1">
            <a:spLocks noGrp="1"/>
          </p:cNvSpPr>
          <p:nvPr>
            <p:ph type="title"/>
          </p:nvPr>
        </p:nvSpPr>
        <p:spPr>
          <a:xfrm>
            <a:off x="584693" y="138983"/>
            <a:ext cx="10703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3200"/>
              <a:buFont typeface="Quicksand"/>
              <a:buNone/>
            </a:pPr>
            <a:r>
              <a:rPr lang="en-GB" sz="3300"/>
              <a:t>Imagining Equitable WASH Research</a:t>
            </a:r>
            <a:endParaRPr sz="33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1"/>
          <p:cNvSpPr txBox="1">
            <a:spLocks noGrp="1"/>
          </p:cNvSpPr>
          <p:nvPr>
            <p:ph type="body" idx="1"/>
          </p:nvPr>
        </p:nvSpPr>
        <p:spPr>
          <a:xfrm>
            <a:off x="2042757" y="1766139"/>
            <a:ext cx="9282300" cy="33375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2800"/>
              <a:buFont typeface="Quicksand"/>
              <a:buNone/>
            </a:pPr>
            <a:r>
              <a:rPr lang="en-GB"/>
              <a:t>Euphresia Luseka</a:t>
            </a:r>
            <a:endParaRPr/>
          </a:p>
        </p:txBody>
      </p:sp>
      <p:sp>
        <p:nvSpPr>
          <p:cNvPr id="560" name="Google Shape;560;p11"/>
          <p:cNvSpPr txBox="1">
            <a:spLocks noGrp="1"/>
          </p:cNvSpPr>
          <p:nvPr>
            <p:ph type="title"/>
          </p:nvPr>
        </p:nvSpPr>
        <p:spPr>
          <a:xfrm>
            <a:off x="-443345" y="476581"/>
            <a:ext cx="11775000" cy="7521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2"/>
              </a:buClr>
              <a:buSzPts val="4400"/>
              <a:buFont typeface="Quicksand"/>
              <a:buNone/>
            </a:pPr>
            <a:r>
              <a:rPr lang="en-GB"/>
              <a:t>Section 2: Positionality to increase equity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
          <p:cNvSpPr txBox="1">
            <a:spLocks noGrp="1"/>
          </p:cNvSpPr>
          <p:nvPr>
            <p:ph type="title"/>
          </p:nvPr>
        </p:nvSpPr>
        <p:spPr>
          <a:xfrm>
            <a:off x="692211" y="1989745"/>
            <a:ext cx="7704861" cy="435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3"/>
              </a:buClr>
              <a:buSzPts val="4400"/>
              <a:buFont typeface="Quicksand"/>
              <a:buNone/>
            </a:pPr>
            <a:r>
              <a:rPr lang="en-GB" sz="2200" dirty="0"/>
              <a:t>I am a African woman born and raised in Nairobi, Kenya. </a:t>
            </a:r>
            <a:br>
              <a:rPr lang="en-GB" sz="2200" dirty="0"/>
            </a:br>
            <a:r>
              <a:rPr lang="en-GB" sz="2200" dirty="0"/>
              <a:t>I hold a </a:t>
            </a:r>
            <a:r>
              <a:rPr lang="en-GB" sz="2200" dirty="0" err="1"/>
              <a:t>Msc</a:t>
            </a:r>
            <a:r>
              <a:rPr lang="en-GB" sz="2200" dirty="0"/>
              <a:t>. On Education for Sustainability from London South Bank University. As a Water Governance Specialist I understand that the disciplines in which I have been trained have significant histories (continuing to the present) as tools of colonisation. I bring the experience of both my cultural heritage and my professional development to my research. Towards bringing a more comprehensive view to my research, I recognize my positionality is shaped by my privilege and access to some resources, and I strive to be aware of my own biases and recognize how these may shape my research. </a:t>
            </a:r>
            <a:endParaRPr sz="2200" dirty="0"/>
          </a:p>
        </p:txBody>
      </p:sp>
      <p:sp>
        <p:nvSpPr>
          <p:cNvPr id="567" name="Google Shape;567;p4"/>
          <p:cNvSpPr txBox="1">
            <a:spLocks noGrp="1"/>
          </p:cNvSpPr>
          <p:nvPr>
            <p:ph type="body" idx="1"/>
          </p:nvPr>
        </p:nvSpPr>
        <p:spPr>
          <a:xfrm>
            <a:off x="455728" y="607387"/>
            <a:ext cx="7379734" cy="51815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2"/>
              </a:buClr>
              <a:buSzPts val="2000"/>
              <a:buFont typeface="Quicksand Medium"/>
              <a:buNone/>
            </a:pPr>
            <a:r>
              <a:rPr lang="en-GB" sz="4400" dirty="0"/>
              <a:t>Presenter Positionality</a:t>
            </a:r>
            <a:endParaRPr sz="4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6" name="Google Shape;746;p2"/>
          <p:cNvSpPr txBox="1">
            <a:spLocks noGrp="1"/>
          </p:cNvSpPr>
          <p:nvPr>
            <p:ph type="title"/>
          </p:nvPr>
        </p:nvSpPr>
        <p:spPr>
          <a:xfrm>
            <a:off x="738653" y="365125"/>
            <a:ext cx="854758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4400"/>
              <a:buFont typeface="Quicksand"/>
              <a:buNone/>
            </a:pPr>
            <a:r>
              <a:rPr lang="en-US" dirty="0"/>
              <a:t>Theme 5: main objectives</a:t>
            </a:r>
            <a:endParaRPr dirty="0"/>
          </a:p>
        </p:txBody>
      </p:sp>
      <p:sp>
        <p:nvSpPr>
          <p:cNvPr id="747" name="Google Shape;747;p2"/>
          <p:cNvSpPr txBox="1">
            <a:spLocks noGrp="1"/>
          </p:cNvSpPr>
          <p:nvPr>
            <p:ph type="body" idx="1"/>
          </p:nvPr>
        </p:nvSpPr>
        <p:spPr>
          <a:xfrm>
            <a:off x="751839" y="1825625"/>
            <a:ext cx="10856227" cy="3772535"/>
          </a:xfrm>
          <a:prstGeom prst="rect">
            <a:avLst/>
          </a:prstGeom>
          <a:noFill/>
          <a:ln>
            <a:noFill/>
          </a:ln>
        </p:spPr>
        <p:txBody>
          <a:bodyPr spcFirstLastPara="1" wrap="square" lIns="91425" tIns="45700" rIns="91425" bIns="45700" anchor="t" anchorCtr="0">
            <a:normAutofit/>
          </a:bodyPr>
          <a:lstStyle/>
          <a:p>
            <a:pPr marL="342900" lvl="0" indent="-317500" algn="l" rtl="0">
              <a:lnSpc>
                <a:spcPct val="90000"/>
              </a:lnSpc>
              <a:spcBef>
                <a:spcPts val="0"/>
              </a:spcBef>
              <a:spcAft>
                <a:spcPts val="0"/>
              </a:spcAft>
              <a:buClr>
                <a:schemeClr val="dk2"/>
              </a:buClr>
              <a:buSzPts val="2800"/>
              <a:buFont typeface="Arial"/>
              <a:buChar char="•"/>
            </a:pPr>
            <a:r>
              <a:rPr lang="en-US" sz="2800" dirty="0"/>
              <a:t>Universal stories for universal access</a:t>
            </a:r>
            <a:endParaRPr sz="2800" dirty="0"/>
          </a:p>
          <a:p>
            <a:pPr marL="342900" lvl="0" indent="0" algn="l" rtl="0">
              <a:lnSpc>
                <a:spcPct val="90000"/>
              </a:lnSpc>
              <a:spcBef>
                <a:spcPts val="0"/>
              </a:spcBef>
              <a:spcAft>
                <a:spcPts val="0"/>
              </a:spcAft>
              <a:buNone/>
            </a:pPr>
            <a:endParaRPr sz="2800" dirty="0"/>
          </a:p>
          <a:p>
            <a:pPr marL="342900" lvl="0" indent="-317500" algn="l" rtl="0">
              <a:lnSpc>
                <a:spcPct val="90000"/>
              </a:lnSpc>
              <a:spcBef>
                <a:spcPts val="1000"/>
              </a:spcBef>
              <a:spcAft>
                <a:spcPts val="0"/>
              </a:spcAft>
              <a:buClr>
                <a:schemeClr val="dk2"/>
              </a:buClr>
              <a:buSzPts val="2800"/>
              <a:buFont typeface="Arial"/>
              <a:buChar char="•"/>
            </a:pPr>
            <a:r>
              <a:rPr lang="en-US" sz="2800" dirty="0"/>
              <a:t>Systems changes requires co-creation and locally </a:t>
            </a:r>
            <a:br>
              <a:rPr lang="en-US" sz="2800" dirty="0"/>
            </a:br>
            <a:r>
              <a:rPr lang="en-US" sz="2800" dirty="0"/>
              <a:t>led solutions</a:t>
            </a:r>
            <a:endParaRPr sz="2800" dirty="0"/>
          </a:p>
          <a:p>
            <a:pPr marL="342900" lvl="0" indent="0" algn="l" rtl="0">
              <a:lnSpc>
                <a:spcPct val="90000"/>
              </a:lnSpc>
              <a:spcBef>
                <a:spcPts val="1000"/>
              </a:spcBef>
              <a:spcAft>
                <a:spcPts val="0"/>
              </a:spcAft>
              <a:buNone/>
            </a:pPr>
            <a:endParaRPr sz="2800" dirty="0"/>
          </a:p>
          <a:p>
            <a:pPr marL="342900" lvl="0" indent="-317500" algn="l" rtl="0">
              <a:lnSpc>
                <a:spcPct val="90000"/>
              </a:lnSpc>
              <a:spcBef>
                <a:spcPts val="1000"/>
              </a:spcBef>
              <a:spcAft>
                <a:spcPts val="0"/>
              </a:spcAft>
              <a:buClr>
                <a:schemeClr val="dk2"/>
              </a:buClr>
              <a:buSzPts val="2800"/>
              <a:buFont typeface="Arial"/>
              <a:buChar char="•"/>
            </a:pPr>
            <a:r>
              <a:rPr lang="en-US" sz="2800" dirty="0"/>
              <a:t>Applying systems thinking and collective action at a strategic and practical level</a:t>
            </a:r>
            <a:endParaRPr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
          <p:cNvSpPr txBox="1">
            <a:spLocks noGrp="1"/>
          </p:cNvSpPr>
          <p:nvPr>
            <p:ph type="body" idx="1"/>
          </p:nvPr>
        </p:nvSpPr>
        <p:spPr>
          <a:xfrm>
            <a:off x="6416566" y="975492"/>
            <a:ext cx="5320181" cy="4116769"/>
          </a:xfrm>
          <a:prstGeom prst="rect">
            <a:avLst/>
          </a:prstGeom>
          <a:noFill/>
          <a:ln>
            <a:noFill/>
          </a:ln>
        </p:spPr>
        <p:txBody>
          <a:bodyPr spcFirstLastPara="1" wrap="square" lIns="91425" tIns="45700" rIns="91425" bIns="45700" anchor="t" anchorCtr="0">
            <a:normAutofit/>
          </a:bodyPr>
          <a:lstStyle/>
          <a:p>
            <a:pPr marL="457200" lvl="0" indent="-228600" algn="r" rtl="0">
              <a:lnSpc>
                <a:spcPct val="90000"/>
              </a:lnSpc>
              <a:spcBef>
                <a:spcPts val="1000"/>
              </a:spcBef>
              <a:spcAft>
                <a:spcPts val="0"/>
              </a:spcAft>
              <a:buSzPct val="117647"/>
              <a:buNone/>
            </a:pPr>
            <a:r>
              <a:rPr lang="en-GB" dirty="0"/>
              <a:t>“…identities are the names we give to the different ways we are positioned by, and position ourselves in, the narratives of the past.”</a:t>
            </a:r>
            <a:endParaRPr dirty="0"/>
          </a:p>
          <a:p>
            <a:pPr marL="457200" lvl="0" indent="-228600" algn="r" rtl="0">
              <a:lnSpc>
                <a:spcPct val="90000"/>
              </a:lnSpc>
              <a:spcBef>
                <a:spcPts val="1000"/>
              </a:spcBef>
              <a:spcAft>
                <a:spcPts val="0"/>
              </a:spcAft>
              <a:buSzPct val="117647"/>
              <a:buNone/>
            </a:pPr>
            <a:r>
              <a:rPr lang="en-GB" dirty="0"/>
              <a:t>   (Hall, 1994, p. 394)</a:t>
            </a:r>
            <a:endParaRPr dirty="0"/>
          </a:p>
        </p:txBody>
      </p:sp>
      <p:pic>
        <p:nvPicPr>
          <p:cNvPr id="573" name="Google Shape;573;p7"/>
          <p:cNvPicPr preferRelativeResize="0"/>
          <p:nvPr/>
        </p:nvPicPr>
        <p:blipFill rotWithShape="1">
          <a:blip r:embed="rId3">
            <a:alphaModFix/>
          </a:blip>
          <a:srcRect/>
          <a:stretch/>
        </p:blipFill>
        <p:spPr>
          <a:xfrm>
            <a:off x="148314" y="669412"/>
            <a:ext cx="5947686" cy="5519176"/>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
          <p:cNvSpPr txBox="1">
            <a:spLocks noGrp="1"/>
          </p:cNvSpPr>
          <p:nvPr>
            <p:ph type="body" idx="1"/>
          </p:nvPr>
        </p:nvSpPr>
        <p:spPr>
          <a:xfrm>
            <a:off x="329284" y="734901"/>
            <a:ext cx="3659673" cy="865909"/>
          </a:xfrm>
          <a:prstGeom prst="rect">
            <a:avLst/>
          </a:prstGeom>
          <a:noFill/>
          <a:ln>
            <a:noFill/>
          </a:ln>
        </p:spPr>
        <p:txBody>
          <a:bodyPr spcFirstLastPara="1" wrap="square" lIns="91425" tIns="45700" rIns="91425" bIns="45700" anchor="t" anchorCtr="0">
            <a:noAutofit/>
          </a:bodyPr>
          <a:lstStyle/>
          <a:p>
            <a:pPr marL="457200" lvl="0" indent="-228600" algn="r" rtl="0">
              <a:lnSpc>
                <a:spcPct val="90000"/>
              </a:lnSpc>
              <a:spcBef>
                <a:spcPts val="1000"/>
              </a:spcBef>
              <a:spcAft>
                <a:spcPts val="0"/>
              </a:spcAft>
              <a:buSzPts val="2200"/>
              <a:buNone/>
            </a:pPr>
            <a:r>
              <a:rPr lang="en-GB" sz="1600" b="1">
                <a:solidFill>
                  <a:schemeClr val="lt2"/>
                </a:solidFill>
              </a:rPr>
              <a:t>Intersectionality, </a:t>
            </a:r>
            <a:r>
              <a:rPr lang="en-GB" sz="1600">
                <a:solidFill>
                  <a:schemeClr val="lt2"/>
                </a:solidFill>
              </a:rPr>
              <a:t>The intersection onion as Adapted from – Edvina Bešić</a:t>
            </a:r>
            <a:endParaRPr sz="1600">
              <a:solidFill>
                <a:schemeClr val="lt2"/>
              </a:solidFill>
            </a:endParaRPr>
          </a:p>
          <a:p>
            <a:pPr marL="457200" lvl="0" indent="-228600" algn="r" rtl="0">
              <a:lnSpc>
                <a:spcPct val="90000"/>
              </a:lnSpc>
              <a:spcBef>
                <a:spcPts val="1000"/>
              </a:spcBef>
              <a:spcAft>
                <a:spcPts val="0"/>
              </a:spcAft>
              <a:buSzPts val="2200"/>
              <a:buNone/>
            </a:pPr>
            <a:endParaRPr sz="1600">
              <a:solidFill>
                <a:schemeClr val="lt2"/>
              </a:solidFill>
            </a:endParaRPr>
          </a:p>
        </p:txBody>
      </p:sp>
      <p:sp>
        <p:nvSpPr>
          <p:cNvPr id="580" name="Google Shape;580;p8"/>
          <p:cNvSpPr txBox="1"/>
          <p:nvPr/>
        </p:nvSpPr>
        <p:spPr>
          <a:xfrm>
            <a:off x="4856174" y="168597"/>
            <a:ext cx="2753664" cy="865909"/>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00B0E1"/>
                </a:solidFill>
                <a:effectLst/>
                <a:uLnTx/>
                <a:uFillTx/>
                <a:latin typeface="Quicksand"/>
                <a:ea typeface="Quicksand"/>
                <a:cs typeface="Quicksand"/>
                <a:sym typeface="Quicksand"/>
              </a:rPr>
              <a:t>Positionality,</a:t>
            </a:r>
            <a:r>
              <a:rPr kumimoji="0" lang="en-GB" sz="1600" b="0" i="0" u="none" strike="noStrike" kern="0" cap="none" spc="0" normalizeH="0" baseline="0" noProof="0">
                <a:ln>
                  <a:noFill/>
                </a:ln>
                <a:solidFill>
                  <a:srgbClr val="00B0E1"/>
                </a:solidFill>
                <a:effectLst/>
                <a:uLnTx/>
                <a:uFillTx/>
                <a:latin typeface="Quicksand"/>
                <a:ea typeface="Quicksand"/>
                <a:cs typeface="Quicksand"/>
                <a:sym typeface="Quicksand"/>
              </a:rPr>
              <a:t> As adopted from the MH Institute for Teaching Excellence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B0E1"/>
              </a:solidFill>
              <a:effectLst/>
              <a:uLnTx/>
              <a:uFillTx/>
              <a:latin typeface="Quicksand"/>
              <a:ea typeface="Quicksand"/>
              <a:cs typeface="Quicksand"/>
              <a:sym typeface="Quicksand"/>
            </a:endParaRPr>
          </a:p>
        </p:txBody>
      </p:sp>
      <p:sp>
        <p:nvSpPr>
          <p:cNvPr id="581" name="Google Shape;581;p8"/>
          <p:cNvSpPr/>
          <p:nvPr/>
        </p:nvSpPr>
        <p:spPr>
          <a:xfrm>
            <a:off x="7020335" y="-4193"/>
            <a:ext cx="5193102" cy="5202937"/>
          </a:xfrm>
          <a:prstGeom prst="rect">
            <a:avLst/>
          </a:prstGeom>
          <a:noFill/>
          <a:ln>
            <a:noFill/>
          </a:ln>
        </p:spPr>
      </p:sp>
      <p:sp>
        <p:nvSpPr>
          <p:cNvPr id="582" name="Google Shape;582;p8"/>
          <p:cNvSpPr/>
          <p:nvPr/>
        </p:nvSpPr>
        <p:spPr>
          <a:xfrm>
            <a:off x="2932981" y="1334112"/>
            <a:ext cx="4041918" cy="4029853"/>
          </a:xfrm>
          <a:prstGeom prst="ellipse">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83" name="Google Shape;583;p8"/>
          <p:cNvPicPr preferRelativeResize="0"/>
          <p:nvPr/>
        </p:nvPicPr>
        <p:blipFill rotWithShape="1">
          <a:blip r:embed="rId3">
            <a:alphaModFix/>
          </a:blip>
          <a:srcRect t="10118" r="3033" b="1109"/>
          <a:stretch/>
        </p:blipFill>
        <p:spPr>
          <a:xfrm>
            <a:off x="0" y="4154354"/>
            <a:ext cx="2932981" cy="2675376"/>
          </a:xfrm>
          <a:prstGeom prst="ellipse">
            <a:avLst/>
          </a:prstGeom>
          <a:noFill/>
          <a:ln>
            <a:noFill/>
          </a:ln>
        </p:spPr>
      </p:pic>
      <p:sp>
        <p:nvSpPr>
          <p:cNvPr id="584" name="Google Shape;584;p8"/>
          <p:cNvSpPr txBox="1"/>
          <p:nvPr/>
        </p:nvSpPr>
        <p:spPr>
          <a:xfrm>
            <a:off x="-169698" y="3243886"/>
            <a:ext cx="3074495" cy="865909"/>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90000"/>
              </a:lnSpc>
              <a:spcBef>
                <a:spcPts val="1000"/>
              </a:spcBef>
              <a:spcAft>
                <a:spcPts val="0"/>
              </a:spcAft>
              <a:buClr>
                <a:srgbClr val="0F5C78"/>
              </a:buClr>
              <a:buSzPts val="1400"/>
              <a:buFont typeface="Quicksand"/>
              <a:buNone/>
              <a:tabLst/>
              <a:defRPr/>
            </a:pPr>
            <a:r>
              <a:rPr kumimoji="0" lang="en-GB" sz="1600" b="1" i="0" u="none" strike="noStrike" kern="0" cap="none" spc="0" normalizeH="0" baseline="0" noProof="0">
                <a:ln>
                  <a:noFill/>
                </a:ln>
                <a:solidFill>
                  <a:srgbClr val="00B0E1"/>
                </a:solidFill>
                <a:effectLst/>
                <a:uLnTx/>
                <a:uFillTx/>
                <a:latin typeface="Quicksand"/>
                <a:ea typeface="Quicksand"/>
                <a:cs typeface="Quicksand"/>
                <a:sym typeface="Quicksand"/>
              </a:rPr>
              <a:t>Privilege</a:t>
            </a:r>
            <a:r>
              <a:rPr kumimoji="0" lang="en-GB" sz="1600" b="0" i="0" u="none" strike="noStrike" kern="0" cap="none" spc="0" normalizeH="0" baseline="0" noProof="0">
                <a:ln>
                  <a:noFill/>
                </a:ln>
                <a:solidFill>
                  <a:srgbClr val="00B0E1"/>
                </a:solidFill>
                <a:effectLst/>
                <a:uLnTx/>
                <a:uFillTx/>
                <a:latin typeface="Quicksand"/>
                <a:ea typeface="Quicksand"/>
                <a:cs typeface="Quicksand"/>
                <a:sym typeface="Quicksand"/>
              </a:rPr>
              <a:t>, The Wheel of Power/Privilege as Adapted from ccrweb.ca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228600" algn="l" defTabSz="914400" rtl="0" eaLnBrk="1" fontAlgn="auto" latinLnBrk="0" hangingPunct="1">
              <a:lnSpc>
                <a:spcPct val="90000"/>
              </a:lnSpc>
              <a:spcBef>
                <a:spcPts val="1000"/>
              </a:spcBef>
              <a:spcAft>
                <a:spcPts val="0"/>
              </a:spcAft>
              <a:buClr>
                <a:srgbClr val="0F5C78"/>
              </a:buClr>
              <a:buSzPts val="1400"/>
              <a:buFont typeface="Quicksand"/>
              <a:buNone/>
              <a:tabLst/>
              <a:defRPr/>
            </a:pPr>
            <a:endParaRPr kumimoji="0" sz="1600" b="0" i="0" u="none" strike="noStrike" kern="0" cap="none" spc="0" normalizeH="0" baseline="0" noProof="0">
              <a:ln>
                <a:noFill/>
              </a:ln>
              <a:solidFill>
                <a:srgbClr val="00B0E1"/>
              </a:solidFill>
              <a:effectLst/>
              <a:uLnTx/>
              <a:uFillTx/>
              <a:latin typeface="Quicksand"/>
              <a:ea typeface="Quicksand"/>
              <a:cs typeface="Quicksand"/>
              <a:sym typeface="Quicksan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9"/>
          <p:cNvPicPr preferRelativeResize="0"/>
          <p:nvPr/>
        </p:nvPicPr>
        <p:blipFill rotWithShape="1">
          <a:blip r:embed="rId3">
            <a:alphaModFix/>
          </a:blip>
          <a:srcRect/>
          <a:stretch/>
        </p:blipFill>
        <p:spPr>
          <a:xfrm>
            <a:off x="1476459" y="807708"/>
            <a:ext cx="7123931" cy="4499054"/>
          </a:xfrm>
          <a:prstGeom prst="rect">
            <a:avLst/>
          </a:prstGeom>
          <a:noFill/>
          <a:ln>
            <a:noFill/>
          </a:ln>
        </p:spPr>
      </p:pic>
      <p:sp>
        <p:nvSpPr>
          <p:cNvPr id="591" name="Google Shape;591;p9"/>
          <p:cNvSpPr txBox="1">
            <a:spLocks noGrp="1"/>
          </p:cNvSpPr>
          <p:nvPr>
            <p:ph type="title"/>
          </p:nvPr>
        </p:nvSpPr>
        <p:spPr>
          <a:xfrm>
            <a:off x="1476459" y="5152874"/>
            <a:ext cx="818205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4400"/>
              <a:buFont typeface="Quicksand"/>
              <a:buNone/>
            </a:pPr>
            <a:r>
              <a:rPr lang="en-GB" sz="2200"/>
              <a:t>This is My Positionality: </a:t>
            </a:r>
            <a:r>
              <a:rPr lang="en-GB" sz="2200" u="sng">
                <a:solidFill>
                  <a:schemeClr val="hlink"/>
                </a:solidFill>
                <a:hlinkClick r:id="rId4"/>
              </a:rPr>
              <a:t>http://youtu.be/Sz3RPZeqGFk</a:t>
            </a:r>
            <a:r>
              <a:rPr lang="en-GB" sz="2200"/>
              <a:t> </a:t>
            </a:r>
            <a:br>
              <a:rPr lang="en-GB" sz="2200"/>
            </a:br>
            <a:endParaRPr sz="2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10"/>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Quicksand"/>
              <a:buNone/>
            </a:pPr>
            <a:r>
              <a:rPr lang="en-GB">
                <a:solidFill>
                  <a:schemeClr val="accent3"/>
                </a:solidFill>
              </a:rPr>
              <a:t>The Research Process and Positionality</a:t>
            </a:r>
            <a:endParaRPr/>
          </a:p>
        </p:txBody>
      </p:sp>
      <p:pic>
        <p:nvPicPr>
          <p:cNvPr id="598" name="Google Shape;598;p10"/>
          <p:cNvPicPr preferRelativeResize="0"/>
          <p:nvPr/>
        </p:nvPicPr>
        <p:blipFill rotWithShape="1">
          <a:blip r:embed="rId3">
            <a:alphaModFix/>
          </a:blip>
          <a:srcRect/>
          <a:stretch/>
        </p:blipFill>
        <p:spPr>
          <a:xfrm>
            <a:off x="4027317" y="1732810"/>
            <a:ext cx="4137367" cy="4114800"/>
          </a:xfrm>
          <a:prstGeom prst="rect">
            <a:avLst/>
          </a:prstGeom>
          <a:noFill/>
          <a:ln>
            <a:noFill/>
          </a:ln>
        </p:spPr>
      </p:pic>
      <p:sp>
        <p:nvSpPr>
          <p:cNvPr id="599" name="Google Shape;599;p10"/>
          <p:cNvSpPr txBox="1"/>
          <p:nvPr/>
        </p:nvSpPr>
        <p:spPr>
          <a:xfrm>
            <a:off x="1909737" y="1884400"/>
            <a:ext cx="3135221" cy="24622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a:ln>
                  <a:noFill/>
                </a:ln>
                <a:solidFill>
                  <a:srgbClr val="000000"/>
                </a:solidFill>
                <a:effectLst/>
                <a:uLnTx/>
                <a:uFillTx/>
                <a:latin typeface="Quicksand"/>
                <a:ea typeface="Quicksand"/>
                <a:cs typeface="Quicksand"/>
                <a:sym typeface="Quicksand"/>
              </a:rPr>
              <a:t>How we disseminate outcomes</a:t>
            </a:r>
            <a:endParaRPr kumimoji="0" sz="1600" b="1" i="0" u="none" strike="noStrike" kern="0" cap="none" spc="0" normalizeH="0" baseline="0" noProof="0">
              <a:ln>
                <a:noFill/>
              </a:ln>
              <a:solidFill>
                <a:srgbClr val="000000"/>
              </a:solidFill>
              <a:effectLst/>
              <a:uLnTx/>
              <a:uFillTx/>
              <a:latin typeface="Quicksand"/>
              <a:ea typeface="Quicksand"/>
              <a:cs typeface="Quicksand"/>
              <a:sym typeface="Quicksand"/>
            </a:endParaRPr>
          </a:p>
        </p:txBody>
      </p:sp>
      <p:sp>
        <p:nvSpPr>
          <p:cNvPr id="600" name="Google Shape;600;p10"/>
          <p:cNvSpPr txBox="1"/>
          <p:nvPr/>
        </p:nvSpPr>
        <p:spPr>
          <a:xfrm>
            <a:off x="158861" y="3611521"/>
            <a:ext cx="3874916" cy="256070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a:ln>
                  <a:noFill/>
                </a:ln>
                <a:solidFill>
                  <a:srgbClr val="000000"/>
                </a:solidFill>
                <a:effectLst/>
                <a:uLnTx/>
                <a:uFillTx/>
                <a:latin typeface="Quicksand"/>
                <a:ea typeface="Quicksand"/>
                <a:cs typeface="Quicksand"/>
                <a:sym typeface="Quicksand"/>
              </a:rPr>
              <a:t>How we construct knowledge</a:t>
            </a:r>
            <a:r>
              <a:rPr kumimoji="0" lang="en-GB" sz="1600" b="0" i="0" u="none" strike="noStrike" kern="0" cap="none" spc="0" normalizeH="0" baseline="0" noProof="0">
                <a:ln>
                  <a:noFill/>
                </a:ln>
                <a:solidFill>
                  <a:srgbClr val="000000"/>
                </a:solidFill>
                <a:effectLst/>
                <a:uLnTx/>
                <a:uFillTx/>
                <a:latin typeface="Quicksand"/>
                <a:ea typeface="Quicksand"/>
                <a:cs typeface="Quicksand"/>
                <a:sym typeface="Quicksand"/>
              </a:rPr>
              <a:t>: Access to knowledge of the canon (literature, research methodologies, etc.), Access to knowledge of the research context (language, culture, geography, societal make up, politics, etc.), Access to and interactions with your research sample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000000"/>
                </a:solidFill>
                <a:effectLst/>
                <a:uLnTx/>
                <a:uFillTx/>
                <a:latin typeface="Quicksand"/>
                <a:ea typeface="Quicksand"/>
                <a:cs typeface="Quicksand"/>
                <a:sym typeface="Quicksand"/>
              </a:rPr>
              <a:t>your “insider” or “outsider” status?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000000"/>
                </a:solidFill>
                <a:effectLst/>
                <a:uLnTx/>
                <a:uFillTx/>
                <a:latin typeface="Quicksand"/>
                <a:ea typeface="Quicksand"/>
                <a:cs typeface="Quicksand"/>
                <a:sym typeface="Quicksand"/>
              </a:rPr>
              <a:t>  </a:t>
            </a:r>
            <a:endParaRPr kumimoji="0" sz="1600" b="0" i="0" u="none" strike="noStrike" kern="0" cap="none" spc="0" normalizeH="0" baseline="0" noProof="0">
              <a:ln>
                <a:noFill/>
              </a:ln>
              <a:solidFill>
                <a:srgbClr val="000000"/>
              </a:solidFill>
              <a:effectLst/>
              <a:uLnTx/>
              <a:uFillTx/>
              <a:latin typeface="Quicksand"/>
              <a:ea typeface="Quicksand"/>
              <a:cs typeface="Quicksand"/>
              <a:sym typeface="Quicksand"/>
            </a:endParaRPr>
          </a:p>
          <a:p>
            <a:pPr marL="0" marR="0" lvl="0" indent="0" algn="l" defTabSz="914400" rtl="0" eaLnBrk="1" fontAlgn="auto" latinLnBrk="0" hangingPunct="1">
              <a:lnSpc>
                <a:spcPct val="139993"/>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Quicksand"/>
              <a:ea typeface="Quicksand"/>
              <a:cs typeface="Quicksand"/>
              <a:sym typeface="Quicksand"/>
            </a:endParaRPr>
          </a:p>
        </p:txBody>
      </p:sp>
      <p:sp>
        <p:nvSpPr>
          <p:cNvPr id="601" name="Google Shape;601;p10"/>
          <p:cNvSpPr txBox="1"/>
          <p:nvPr/>
        </p:nvSpPr>
        <p:spPr>
          <a:xfrm>
            <a:off x="3749073" y="5916793"/>
            <a:ext cx="4693854" cy="164134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000000"/>
                </a:solidFill>
                <a:effectLst/>
                <a:uLnTx/>
                <a:uFillTx/>
                <a:latin typeface="Quicksand"/>
                <a:ea typeface="Quicksand"/>
                <a:cs typeface="Quicksand"/>
                <a:sym typeface="Quicksand"/>
              </a:rPr>
              <a:t>How we relate to participants/collaborators: </a:t>
            </a:r>
            <a:r>
              <a:rPr kumimoji="0" lang="en-GB" sz="1600" b="0" i="0" u="none" strike="noStrike" kern="0" cap="none" spc="0" normalizeH="0" baseline="0" noProof="0">
                <a:ln>
                  <a:noFill/>
                </a:ln>
                <a:solidFill>
                  <a:srgbClr val="000000"/>
                </a:solidFill>
                <a:effectLst/>
                <a:uLnTx/>
                <a:uFillTx/>
                <a:latin typeface="Quicksand"/>
                <a:ea typeface="Quicksand"/>
                <a:cs typeface="Quicksand"/>
                <a:sym typeface="Quicksand"/>
              </a:rPr>
              <a:t>What power and privileges do you bring to your study?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39993"/>
              </a:lnSpc>
              <a:spcBef>
                <a:spcPts val="0"/>
              </a:spcBef>
              <a:spcAft>
                <a:spcPts val="0"/>
              </a:spcAft>
              <a:buClr>
                <a:srgbClr val="000000"/>
              </a:buClr>
              <a:buSzPts val="2095"/>
              <a:buFont typeface="Arial"/>
              <a:buNone/>
              <a:tabLst/>
              <a:defRPr/>
            </a:pPr>
            <a:r>
              <a:rPr kumimoji="0" lang="en-GB" sz="2095" b="1" i="0" u="none" strike="noStrike" kern="0" cap="none" spc="0" normalizeH="0" baseline="0" noProof="0">
                <a:ln>
                  <a:noFill/>
                </a:ln>
                <a:solidFill>
                  <a:srgbClr val="000000"/>
                </a:solidFill>
                <a:effectLst/>
                <a:uLnTx/>
                <a:uFillTx/>
                <a:latin typeface="Quicksand"/>
                <a:ea typeface="Quicksand"/>
                <a:cs typeface="Quicksand"/>
                <a:sym typeface="Quicksand"/>
              </a:rPr>
              <a:t> </a:t>
            </a:r>
            <a:endParaRPr kumimoji="0" sz="1667" b="1" i="0" u="none" strike="noStrike" kern="0" cap="none" spc="0" normalizeH="0" baseline="0" noProof="0">
              <a:ln>
                <a:noFill/>
              </a:ln>
              <a:solidFill>
                <a:srgbClr val="000000"/>
              </a:solidFill>
              <a:effectLst/>
              <a:uLnTx/>
              <a:uFillTx/>
              <a:latin typeface="Quicksand"/>
              <a:ea typeface="Quicksand"/>
              <a:cs typeface="Quicksand"/>
              <a:sym typeface="Quicksand"/>
            </a:endParaRPr>
          </a:p>
          <a:p>
            <a:pPr marL="0" marR="0" lvl="0" indent="0" algn="ctr" defTabSz="914400" rtl="0" eaLnBrk="1" fontAlgn="auto" latinLnBrk="0" hangingPunct="1">
              <a:lnSpc>
                <a:spcPct val="139993"/>
              </a:lnSpc>
              <a:spcBef>
                <a:spcPts val="0"/>
              </a:spcBef>
              <a:spcAft>
                <a:spcPts val="0"/>
              </a:spcAft>
              <a:buClr>
                <a:srgbClr val="000000"/>
              </a:buClr>
              <a:buSzPts val="2095"/>
              <a:buFont typeface="Arial"/>
              <a:buNone/>
              <a:tabLst/>
              <a:defRPr/>
            </a:pPr>
            <a:endParaRPr kumimoji="0" sz="2095" b="0" i="0" u="none" strike="noStrike" kern="0" cap="none" spc="0" normalizeH="0" baseline="0" noProof="0">
              <a:ln>
                <a:noFill/>
              </a:ln>
              <a:solidFill>
                <a:srgbClr val="000000"/>
              </a:solidFill>
              <a:effectLst/>
              <a:uLnTx/>
              <a:uFillTx/>
              <a:latin typeface="Quicksand"/>
              <a:ea typeface="Quicksand"/>
              <a:cs typeface="Quicksand"/>
              <a:sym typeface="Quicksand"/>
            </a:endParaRPr>
          </a:p>
        </p:txBody>
      </p:sp>
      <p:sp>
        <p:nvSpPr>
          <p:cNvPr id="602" name="Google Shape;602;p10"/>
          <p:cNvSpPr txBox="1"/>
          <p:nvPr/>
        </p:nvSpPr>
        <p:spPr>
          <a:xfrm>
            <a:off x="8164683" y="3974352"/>
            <a:ext cx="3874916" cy="157581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a:ln>
                  <a:noFill/>
                </a:ln>
                <a:solidFill>
                  <a:srgbClr val="000000"/>
                </a:solidFill>
                <a:effectLst/>
                <a:uLnTx/>
                <a:uFillTx/>
                <a:latin typeface="Quicksand"/>
                <a:ea typeface="Quicksand"/>
                <a:cs typeface="Quicksand"/>
                <a:sym typeface="Quicksand"/>
              </a:rPr>
              <a:t>How we research: </a:t>
            </a:r>
            <a:r>
              <a:rPr kumimoji="0" lang="en-GB" sz="1600" b="0" i="0" u="none" strike="noStrike" kern="0" cap="none" spc="0" normalizeH="0" baseline="0" noProof="0">
                <a:ln>
                  <a:noFill/>
                </a:ln>
                <a:solidFill>
                  <a:srgbClr val="000000"/>
                </a:solidFill>
                <a:effectLst/>
                <a:uLnTx/>
                <a:uFillTx/>
                <a:latin typeface="Quicksand"/>
                <a:ea typeface="Quicksand"/>
                <a:cs typeface="Quicksand"/>
                <a:sym typeface="Quicksand"/>
              </a:rPr>
              <a:t>How does your identity affect your perspective on the topic you are interested in studying/research?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Quicksand"/>
              <a:ea typeface="Quicksand"/>
              <a:cs typeface="Quicksand"/>
              <a:sym typeface="Quicksand"/>
            </a:endParaRPr>
          </a:p>
          <a:p>
            <a:pPr marL="0" marR="0" lvl="0" indent="0" algn="l" defTabSz="914400" rtl="0" eaLnBrk="1" fontAlgn="auto" latinLnBrk="0" hangingPunct="1">
              <a:lnSpc>
                <a:spcPct val="139993"/>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Quicksand"/>
              <a:ea typeface="Quicksand"/>
              <a:cs typeface="Quicksand"/>
              <a:sym typeface="Quicksand"/>
            </a:endParaRPr>
          </a:p>
        </p:txBody>
      </p:sp>
      <p:sp>
        <p:nvSpPr>
          <p:cNvPr id="603" name="Google Shape;603;p10"/>
          <p:cNvSpPr txBox="1"/>
          <p:nvPr/>
        </p:nvSpPr>
        <p:spPr>
          <a:xfrm>
            <a:off x="7863949" y="1600200"/>
            <a:ext cx="3766988" cy="172354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a:ln>
                  <a:noFill/>
                </a:ln>
                <a:solidFill>
                  <a:srgbClr val="000000"/>
                </a:solidFill>
                <a:effectLst/>
                <a:uLnTx/>
                <a:uFillTx/>
                <a:latin typeface="Quicksand"/>
                <a:ea typeface="Quicksand"/>
                <a:cs typeface="Quicksand"/>
                <a:sym typeface="Quicksand"/>
              </a:rPr>
              <a:t>What we research</a:t>
            </a:r>
            <a:r>
              <a:rPr kumimoji="0" lang="en-GB" sz="1600" b="0" i="0" u="none" strike="noStrike" kern="0" cap="none" spc="0" normalizeH="0" baseline="0" noProof="0">
                <a:ln>
                  <a:noFill/>
                </a:ln>
                <a:solidFill>
                  <a:srgbClr val="000000"/>
                </a:solidFill>
                <a:effectLst/>
                <a:uLnTx/>
                <a:uFillTx/>
                <a:latin typeface="Quicksand"/>
                <a:ea typeface="Quicksand"/>
                <a:cs typeface="Quicksand"/>
                <a:sym typeface="Quicksand"/>
              </a:rPr>
              <a:t>: What brought you to your thesis/ research idea? When did you get interest in the subject/ research question? Why is this topic specifically important to you?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Quicksand"/>
              <a:ea typeface="Quicksand"/>
              <a:cs typeface="Quicksand"/>
              <a:sym typeface="Quicksand"/>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Quicksand"/>
              <a:ea typeface="Quicksand"/>
              <a:cs typeface="Quicksand"/>
              <a:sym typeface="Quicksand"/>
            </a:endParaRPr>
          </a:p>
        </p:txBody>
      </p:sp>
      <p:sp>
        <p:nvSpPr>
          <p:cNvPr id="604" name="Google Shape;604;p10"/>
          <p:cNvSpPr/>
          <p:nvPr/>
        </p:nvSpPr>
        <p:spPr>
          <a:xfrm>
            <a:off x="5410200" y="3477518"/>
            <a:ext cx="1371600" cy="574584"/>
          </a:xfrm>
          <a:prstGeom prst="rect">
            <a:avLst/>
          </a:prstGeom>
          <a:noFill/>
          <a:ln>
            <a:noFill/>
          </a:ln>
        </p:spPr>
        <p:txBody>
          <a:bodyPr spcFirstLastPara="1" wrap="square" lIns="60950" tIns="30450" rIns="60950" bIns="304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67"/>
              <a:buFont typeface="Arial"/>
              <a:buNone/>
              <a:tabLst/>
              <a:defRPr/>
            </a:pPr>
            <a:r>
              <a:rPr kumimoji="0" lang="en-GB" sz="1667" b="0" i="0" u="none" strike="noStrike" kern="0" cap="none" spc="0" normalizeH="0" baseline="0" noProof="0">
                <a:ln>
                  <a:noFill/>
                </a:ln>
                <a:solidFill>
                  <a:srgbClr val="0C0C0C"/>
                </a:solidFill>
                <a:effectLst/>
                <a:uLnTx/>
                <a:uFillTx/>
                <a:latin typeface="Quicksand"/>
                <a:ea typeface="Quicksand"/>
                <a:cs typeface="Quicksand"/>
                <a:sym typeface="Quicksand"/>
              </a:rPr>
              <a:t>Positionality Effects</a:t>
            </a:r>
            <a:endParaRPr kumimoji="0" sz="1667" b="0" i="0" u="none" strike="noStrike" kern="0" cap="none" spc="0" normalizeH="0" baseline="0" noProof="0">
              <a:ln>
                <a:noFill/>
              </a:ln>
              <a:solidFill>
                <a:srgbClr val="0C0C0C"/>
              </a:solidFill>
              <a:effectLst/>
              <a:uLnTx/>
              <a:uFillTx/>
              <a:latin typeface="Quicksand"/>
              <a:ea typeface="Quicksand"/>
              <a:cs typeface="Quicksand"/>
              <a:sym typeface="Quicksand"/>
            </a:endParaRPr>
          </a:p>
        </p:txBody>
      </p:sp>
      <p:sp>
        <p:nvSpPr>
          <p:cNvPr id="605" name="Google Shape;605;p10"/>
          <p:cNvSpPr/>
          <p:nvPr/>
        </p:nvSpPr>
        <p:spPr>
          <a:xfrm>
            <a:off x="5977217" y="3244334"/>
            <a:ext cx="24878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C0C0C"/>
                </a:solidFill>
                <a:effectLst/>
                <a:uLnTx/>
                <a:uFillTx/>
                <a:latin typeface="Quicksand"/>
                <a:ea typeface="Quicksand"/>
                <a:cs typeface="Quicksand"/>
                <a:sym typeface="Quicksand"/>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p10"/>
          <p:cNvSpPr/>
          <p:nvPr/>
        </p:nvSpPr>
        <p:spPr>
          <a:xfrm>
            <a:off x="5977217" y="3244334"/>
            <a:ext cx="248786"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C0C0C"/>
                </a:solidFill>
                <a:effectLst/>
                <a:uLnTx/>
                <a:uFillTx/>
                <a:latin typeface="Quicksand"/>
                <a:ea typeface="Quicksand"/>
                <a:cs typeface="Quicksand"/>
                <a:sym typeface="Quicksand"/>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2"/>
          <p:cNvSpPr txBox="1">
            <a:spLocks noGrp="1"/>
          </p:cNvSpPr>
          <p:nvPr>
            <p:ph type="title"/>
          </p:nvPr>
        </p:nvSpPr>
        <p:spPr>
          <a:xfrm>
            <a:off x="751841" y="365125"/>
            <a:ext cx="107031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Quicksand"/>
              <a:buNone/>
            </a:pPr>
            <a:r>
              <a:rPr lang="en-GB"/>
              <a:t>Linking Positionality To Equitable WASH Research</a:t>
            </a:r>
            <a:endParaRPr/>
          </a:p>
        </p:txBody>
      </p:sp>
      <p:sp>
        <p:nvSpPr>
          <p:cNvPr id="613" name="Google Shape;613;p62"/>
          <p:cNvSpPr/>
          <p:nvPr/>
        </p:nvSpPr>
        <p:spPr>
          <a:xfrm>
            <a:off x="5222017" y="2704100"/>
            <a:ext cx="5777600" cy="2934200"/>
          </a:xfrm>
          <a:prstGeom prst="rect">
            <a:avLst/>
          </a:prstGeom>
          <a:noFill/>
          <a:ln>
            <a:noFill/>
          </a:ln>
        </p:spPr>
        <p:txBody>
          <a:bodyPr spcFirstLastPara="1" wrap="square" lIns="60950" tIns="30450" rIns="60950" bIns="304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333"/>
              <a:buFont typeface="Arial"/>
              <a:buNone/>
              <a:tabLst/>
              <a:defRPr/>
            </a:pPr>
            <a:r>
              <a:rPr kumimoji="0" lang="en-GB" sz="2333" b="0" i="0" u="none" strike="noStrike" kern="0" cap="none" spc="0" normalizeH="0" baseline="0" noProof="0" dirty="0">
                <a:ln>
                  <a:noFill/>
                </a:ln>
                <a:solidFill>
                  <a:srgbClr val="0C0C0C"/>
                </a:solidFill>
                <a:effectLst/>
                <a:uLnTx/>
                <a:uFillTx/>
                <a:latin typeface="Quicksand"/>
                <a:ea typeface="Quicksand"/>
                <a:cs typeface="Quicksand"/>
                <a:sym typeface="Quicksand"/>
              </a:rPr>
              <a:t>Positionality as a tool for individuals to improve research.</a:t>
            </a:r>
            <a:endParaRPr kumimoji="0" sz="2333" b="0" i="0" u="none" strike="noStrike" kern="0" cap="none" spc="0" normalizeH="0" baseline="0" noProof="0" dirty="0">
              <a:ln>
                <a:noFill/>
              </a:ln>
              <a:solidFill>
                <a:srgbClr val="0C0C0C"/>
              </a:solidFill>
              <a:effectLst/>
              <a:uLnTx/>
              <a:uFillTx/>
              <a:latin typeface="Quicksand"/>
              <a:ea typeface="Quicksand"/>
              <a:cs typeface="Quicksand"/>
              <a:sym typeface="Quicksand"/>
            </a:endParaRPr>
          </a:p>
          <a:p>
            <a:pPr marL="0" marR="0" lvl="0" indent="0" algn="l" defTabSz="914400" rtl="0" eaLnBrk="1" fontAlgn="auto" latinLnBrk="0" hangingPunct="1">
              <a:lnSpc>
                <a:spcPct val="100000"/>
              </a:lnSpc>
              <a:spcBef>
                <a:spcPts val="0"/>
              </a:spcBef>
              <a:spcAft>
                <a:spcPts val="0"/>
              </a:spcAft>
              <a:buClr>
                <a:srgbClr val="000000"/>
              </a:buClr>
              <a:buSzPts val="2333"/>
              <a:buFont typeface="Arial"/>
              <a:buNone/>
              <a:tabLst/>
              <a:defRPr/>
            </a:pPr>
            <a:endParaRPr kumimoji="0" sz="2333" b="0" i="0" u="none" strike="noStrike" kern="0" cap="none" spc="0" normalizeH="0" baseline="0" noProof="0" dirty="0">
              <a:ln>
                <a:noFill/>
              </a:ln>
              <a:solidFill>
                <a:srgbClr val="0C0C0C"/>
              </a:solidFill>
              <a:effectLst/>
              <a:uLnTx/>
              <a:uFillTx/>
              <a:latin typeface="Quicksand"/>
              <a:ea typeface="Quicksand"/>
              <a:cs typeface="Quicksand"/>
              <a:sym typeface="Quicksand"/>
            </a:endParaRPr>
          </a:p>
          <a:p>
            <a:pPr marL="0" marR="0" lvl="0" indent="0" algn="l" defTabSz="914400" rtl="0" eaLnBrk="1" fontAlgn="auto" latinLnBrk="0" hangingPunct="1">
              <a:lnSpc>
                <a:spcPct val="100000"/>
              </a:lnSpc>
              <a:spcBef>
                <a:spcPts val="0"/>
              </a:spcBef>
              <a:spcAft>
                <a:spcPts val="0"/>
              </a:spcAft>
              <a:buClr>
                <a:srgbClr val="000000"/>
              </a:buClr>
              <a:buSzPts val="2333"/>
              <a:buFont typeface="Arial"/>
              <a:buNone/>
              <a:tabLst/>
              <a:defRPr/>
            </a:pPr>
            <a:endParaRPr kumimoji="0" sz="2333" b="0" i="0" u="none" strike="noStrike" kern="0" cap="none" spc="0" normalizeH="0" baseline="0" noProof="0" dirty="0">
              <a:ln>
                <a:noFill/>
              </a:ln>
              <a:solidFill>
                <a:srgbClr val="0C0C0C"/>
              </a:solidFill>
              <a:effectLst/>
              <a:uLnTx/>
              <a:uFillTx/>
              <a:latin typeface="Quicksand"/>
              <a:ea typeface="Quicksand"/>
              <a:cs typeface="Quicksand"/>
              <a:sym typeface="Quicksand"/>
            </a:endParaRPr>
          </a:p>
          <a:p>
            <a:pPr marL="0" marR="0" lvl="0" indent="0" algn="l" defTabSz="914400" rtl="0" eaLnBrk="1" fontAlgn="auto" latinLnBrk="0" hangingPunct="1">
              <a:lnSpc>
                <a:spcPct val="100000"/>
              </a:lnSpc>
              <a:spcBef>
                <a:spcPts val="0"/>
              </a:spcBef>
              <a:spcAft>
                <a:spcPts val="0"/>
              </a:spcAft>
              <a:buClr>
                <a:srgbClr val="000000"/>
              </a:buClr>
              <a:buSzPts val="2333"/>
              <a:buFont typeface="Arial"/>
              <a:buNone/>
              <a:tabLst/>
              <a:defRPr/>
            </a:pPr>
            <a:r>
              <a:rPr kumimoji="0" lang="en-GB" sz="2333" b="0" i="0" u="none" strike="noStrike" kern="0" cap="none" spc="0" normalizeH="0" baseline="0" noProof="0" dirty="0">
                <a:ln>
                  <a:noFill/>
                </a:ln>
                <a:solidFill>
                  <a:srgbClr val="0C0C0C"/>
                </a:solidFill>
                <a:effectLst/>
                <a:uLnTx/>
                <a:uFillTx/>
                <a:latin typeface="Quicksand"/>
                <a:ea typeface="Quicksand"/>
                <a:cs typeface="Quicksand"/>
                <a:sym typeface="Quicksand"/>
              </a:rPr>
              <a:t>Positionality speaks to structural power imbalances. </a:t>
            </a:r>
            <a:endParaRPr kumimoji="0" sz="2333" b="0" i="0" u="none" strike="noStrike" kern="0" cap="none" spc="0" normalizeH="0" baseline="0" noProof="0" dirty="0">
              <a:ln>
                <a:noFill/>
              </a:ln>
              <a:solidFill>
                <a:srgbClr val="0C0C0C"/>
              </a:solidFill>
              <a:effectLst/>
              <a:uLnTx/>
              <a:uFillTx/>
              <a:latin typeface="Quicksand"/>
              <a:ea typeface="Quicksand"/>
              <a:cs typeface="Quicksand"/>
              <a:sym typeface="Quicksand"/>
            </a:endParaRPr>
          </a:p>
          <a:p>
            <a:pPr marL="0" marR="0" lvl="0" indent="0" algn="l" defTabSz="914400" rtl="0" eaLnBrk="1" fontAlgn="auto" latinLnBrk="0" hangingPunct="1">
              <a:lnSpc>
                <a:spcPct val="100000"/>
              </a:lnSpc>
              <a:spcBef>
                <a:spcPts val="0"/>
              </a:spcBef>
              <a:spcAft>
                <a:spcPts val="0"/>
              </a:spcAft>
              <a:buClr>
                <a:srgbClr val="000000"/>
              </a:buClr>
              <a:buSzPts val="2333"/>
              <a:buFont typeface="Arial"/>
              <a:buNone/>
              <a:tabLst/>
              <a:defRPr/>
            </a:pPr>
            <a:endParaRPr kumimoji="0" sz="2333" b="0" i="0" u="none" strike="noStrike" kern="0" cap="none" spc="0" normalizeH="0" baseline="0" noProof="0" dirty="0">
              <a:ln>
                <a:noFill/>
              </a:ln>
              <a:solidFill>
                <a:srgbClr val="0C0C0C"/>
              </a:solidFill>
              <a:effectLst/>
              <a:uLnTx/>
              <a:uFillTx/>
              <a:latin typeface="Quicksand"/>
              <a:ea typeface="Quicksand"/>
              <a:cs typeface="Quicksand"/>
              <a:sym typeface="Quicksand"/>
            </a:endParaRPr>
          </a:p>
          <a:p>
            <a:pPr marL="0" marR="0" lvl="0" indent="0" algn="l" defTabSz="914400" rtl="0" eaLnBrk="1" fontAlgn="auto" latinLnBrk="0" hangingPunct="1">
              <a:lnSpc>
                <a:spcPct val="100000"/>
              </a:lnSpc>
              <a:spcBef>
                <a:spcPts val="0"/>
              </a:spcBef>
              <a:spcAft>
                <a:spcPts val="0"/>
              </a:spcAft>
              <a:buClr>
                <a:srgbClr val="000000"/>
              </a:buClr>
              <a:buSzPts val="2333"/>
              <a:buFont typeface="Arial"/>
              <a:buNone/>
              <a:tabLst/>
              <a:defRPr/>
            </a:pPr>
            <a:r>
              <a:rPr kumimoji="0" lang="en-GB" sz="2333" b="0" i="0" u="none" strike="noStrike" kern="0" cap="none" spc="0" normalizeH="0" baseline="0" noProof="0" dirty="0">
                <a:ln>
                  <a:noFill/>
                </a:ln>
                <a:solidFill>
                  <a:srgbClr val="0C0C0C"/>
                </a:solidFill>
                <a:effectLst/>
                <a:uLnTx/>
                <a:uFillTx/>
                <a:latin typeface="Quicksand"/>
                <a:ea typeface="Quicksand"/>
                <a:cs typeface="Quicksand"/>
                <a:sym typeface="Quicksand"/>
              </a:rPr>
              <a:t>It can reveal the roots of global inequality.</a:t>
            </a:r>
            <a:endParaRPr kumimoji="0" sz="2333" b="0" i="0" u="none" strike="noStrike" kern="0" cap="none" spc="0" normalizeH="0" baseline="0" noProof="0" dirty="0">
              <a:ln>
                <a:noFill/>
              </a:ln>
              <a:solidFill>
                <a:srgbClr val="FF0000"/>
              </a:solidFill>
              <a:effectLst/>
              <a:uLnTx/>
              <a:uFillTx/>
              <a:latin typeface="Quicksand"/>
              <a:ea typeface="Quicksand"/>
              <a:cs typeface="Quicksand"/>
              <a:sym typeface="Quicksand"/>
            </a:endParaRPr>
          </a:p>
        </p:txBody>
      </p:sp>
      <p:pic>
        <p:nvPicPr>
          <p:cNvPr id="614" name="Google Shape;614;p62"/>
          <p:cNvPicPr preferRelativeResize="0"/>
          <p:nvPr/>
        </p:nvPicPr>
        <p:blipFill rotWithShape="1">
          <a:blip r:embed="rId3">
            <a:alphaModFix/>
          </a:blip>
          <a:srcRect/>
          <a:stretch/>
        </p:blipFill>
        <p:spPr>
          <a:xfrm>
            <a:off x="1132667" y="2172550"/>
            <a:ext cx="3830666" cy="3830653"/>
          </a:xfrm>
          <a:prstGeom prst="rect">
            <a:avLst/>
          </a:prstGeom>
          <a:noFill/>
          <a:ln>
            <a:noFill/>
          </a:ln>
        </p:spPr>
      </p:pic>
      <p:sp>
        <p:nvSpPr>
          <p:cNvPr id="615" name="Google Shape;615;p62"/>
          <p:cNvSpPr/>
          <p:nvPr/>
        </p:nvSpPr>
        <p:spPr>
          <a:xfrm>
            <a:off x="1454733" y="3717076"/>
            <a:ext cx="10019800" cy="112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C0C0C"/>
              </a:solidFill>
              <a:effectLst/>
              <a:uLnTx/>
              <a:uFillTx/>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63">
            <a:hlinkClick r:id="rId3"/>
          </p:cNvPr>
          <p:cNvPicPr preferRelativeResize="0"/>
          <p:nvPr/>
        </p:nvPicPr>
        <p:blipFill rotWithShape="1">
          <a:blip r:embed="rId4">
            <a:alphaModFix/>
          </a:blip>
          <a:srcRect/>
          <a:stretch/>
        </p:blipFill>
        <p:spPr>
          <a:xfrm>
            <a:off x="1259458" y="966735"/>
            <a:ext cx="9333780" cy="5891265"/>
          </a:xfrm>
          <a:prstGeom prst="rect">
            <a:avLst/>
          </a:prstGeom>
          <a:noFill/>
          <a:ln>
            <a:noFill/>
          </a:ln>
        </p:spPr>
      </p:pic>
      <p:sp>
        <p:nvSpPr>
          <p:cNvPr id="621" name="Google Shape;621;p63"/>
          <p:cNvSpPr txBox="1">
            <a:spLocks noGrp="1"/>
          </p:cNvSpPr>
          <p:nvPr>
            <p:ph type="title"/>
          </p:nvPr>
        </p:nvSpPr>
        <p:spPr>
          <a:xfrm>
            <a:off x="744425" y="-66198"/>
            <a:ext cx="107031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Quicksand"/>
              <a:buNone/>
            </a:pPr>
            <a:r>
              <a:rPr lang="en-GB" sz="3200" b="0" i="0" u="none" strike="noStrike" cap="none">
                <a:solidFill>
                  <a:srgbClr val="0F5C78"/>
                </a:solidFill>
                <a:latin typeface="Quicksand"/>
                <a:ea typeface="Quicksand"/>
                <a:cs typeface="Quicksand"/>
                <a:sym typeface="Quicksand"/>
              </a:rPr>
              <a:t>Linking Positionality To Equitable WASH Research </a:t>
            </a:r>
            <a:r>
              <a:rPr lang="en-GB" sz="3200">
                <a:solidFill>
                  <a:srgbClr val="0F5C78"/>
                </a:solidFill>
              </a:rPr>
              <a:t>on </a:t>
            </a:r>
            <a:r>
              <a:rPr lang="en-GB" sz="3200" b="0" i="0" u="none" strike="noStrike" cap="none">
                <a:solidFill>
                  <a:srgbClr val="0F5C78"/>
                </a:solidFill>
                <a:latin typeface="Quicksand"/>
                <a:ea typeface="Quicksand"/>
                <a:cs typeface="Quicksand"/>
                <a:sym typeface="Quicksand"/>
              </a:rPr>
              <a:t>Climate Change Adaptation and Mitigation </a:t>
            </a:r>
            <a:endParaRPr/>
          </a:p>
        </p:txBody>
      </p:sp>
      <p:sp>
        <p:nvSpPr>
          <p:cNvPr id="622" name="Google Shape;622;p63"/>
          <p:cNvSpPr txBox="1"/>
          <p:nvPr/>
        </p:nvSpPr>
        <p:spPr>
          <a:xfrm rot="-5400000">
            <a:off x="-2047495" y="2526964"/>
            <a:ext cx="6098874" cy="277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Quicksand"/>
                <a:ea typeface="Quicksand"/>
                <a:cs typeface="Quicksand"/>
                <a:sym typeface="Quicksand"/>
              </a:rPr>
              <a:t>Drawing by </a:t>
            </a:r>
            <a:r>
              <a:rPr kumimoji="0" lang="en-GB" sz="1200" b="1" i="0" u="sng" strike="noStrike" kern="0" cap="none" spc="0" normalizeH="0" baseline="0" noProof="0">
                <a:ln>
                  <a:noFill/>
                </a:ln>
                <a:solidFill>
                  <a:srgbClr val="036EB5"/>
                </a:solidFill>
                <a:effectLst/>
                <a:uLnTx/>
                <a:uFillTx/>
                <a:latin typeface="Quicksand"/>
                <a:ea typeface="Quicksand"/>
                <a:cs typeface="Quicksand"/>
                <a:sym typeface="Quicksand"/>
                <a:hlinkClick r:id="rId5">
                  <a:extLst>
                    <a:ext uri="{A12FA001-AC4F-418D-AE19-62706E023703}">
                      <ahyp:hlinkClr xmlns:ahyp="http://schemas.microsoft.com/office/drawing/2018/hyperlinkcolor" val="tx"/>
                    </a:ext>
                  </a:extLst>
                </a:hlinkClick>
              </a:rPr>
              <a:t>Cristian Olmos Herrera</a:t>
            </a:r>
            <a:endParaRPr kumimoji="0" sz="1200" b="0" i="0" u="none" strike="noStrike" kern="0" cap="none" spc="0" normalizeH="0" baseline="0" noProof="0">
              <a:ln>
                <a:noFill/>
              </a:ln>
              <a:solidFill>
                <a:srgbClr val="000000"/>
              </a:solidFill>
              <a:effectLst/>
              <a:uLnTx/>
              <a:uFillTx/>
              <a:latin typeface="Quicksand"/>
              <a:ea typeface="Quicksand"/>
              <a:cs typeface="Quicksand"/>
              <a:sym typeface="Quicksa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64"/>
          <p:cNvSpPr txBox="1">
            <a:spLocks noGrp="1"/>
          </p:cNvSpPr>
          <p:nvPr>
            <p:ph type="title"/>
          </p:nvPr>
        </p:nvSpPr>
        <p:spPr>
          <a:xfrm>
            <a:off x="714520" y="365125"/>
            <a:ext cx="7101012" cy="435549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SzPts val="4400"/>
              <a:buNone/>
            </a:pPr>
            <a:r>
              <a:rPr lang="en-GB" sz="2300"/>
              <a:t>“With my research I aspire to ‘situated solidarity’ with Semarang-based activists. I have much to learn from their experience and intimate/deep knowledge of how the degradation of the environment they live in is a story of social marginalization and commodification of nature. I have much to write about their refusal of uneven urbanization, and their attempts to address the water crisis in Indonesian cities for what it really is: a political, colonial and capitalist crisis.”</a:t>
            </a:r>
            <a:br>
              <a:rPr lang="en-GB" sz="2300"/>
            </a:br>
            <a:br>
              <a:rPr lang="en-GB" sz="2300"/>
            </a:br>
            <a:r>
              <a:rPr lang="en-GB" sz="2300" u="sng"/>
              <a:t>Excerpt from Marie’s provocation: On how a woman researcher from Europe feels when decolonising her work.</a:t>
            </a:r>
            <a:br>
              <a:rPr lang="en-GB" sz="2300" u="sng"/>
            </a:br>
            <a:endParaRPr sz="2300" u="sng"/>
          </a:p>
        </p:txBody>
      </p:sp>
      <p:sp>
        <p:nvSpPr>
          <p:cNvPr id="629" name="Google Shape;629;p64"/>
          <p:cNvSpPr txBox="1">
            <a:spLocks noGrp="1"/>
          </p:cNvSpPr>
          <p:nvPr>
            <p:ph type="body" idx="1"/>
          </p:nvPr>
        </p:nvSpPr>
        <p:spPr>
          <a:xfrm>
            <a:off x="714520" y="5093524"/>
            <a:ext cx="6947521" cy="487470"/>
          </a:xfrm>
          <a:prstGeom prst="rect">
            <a:avLst/>
          </a:prstGeom>
          <a:noFill/>
          <a:ln>
            <a:noFill/>
          </a:ln>
        </p:spPr>
        <p:txBody>
          <a:bodyPr spcFirstLastPara="1" wrap="square" lIns="91425" tIns="45700" rIns="91425" bIns="45700" anchor="t" anchorCtr="0">
            <a:noAutofit/>
          </a:bodyPr>
          <a:lstStyle/>
          <a:p>
            <a:pPr marL="457200" lvl="0" indent="-228600" algn="r" rtl="0">
              <a:lnSpc>
                <a:spcPct val="90000"/>
              </a:lnSpc>
              <a:spcBef>
                <a:spcPts val="1000"/>
              </a:spcBef>
              <a:spcAft>
                <a:spcPts val="0"/>
              </a:spcAft>
              <a:buSzPts val="2000"/>
              <a:buNone/>
            </a:pPr>
            <a:r>
              <a:rPr lang="en-GB" sz="2300" b="1" dirty="0">
                <a:solidFill>
                  <a:schemeClr val="tx2"/>
                </a:solidFill>
                <a:latin typeface="Quicksand" pitchFamily="2" charset="0"/>
              </a:rPr>
              <a:t>WASH Researchers and scholars should direct their efforts towards resisting “Climate Coloniality”</a:t>
            </a:r>
            <a:br>
              <a:rPr lang="en-GB" sz="2300" b="1" dirty="0">
                <a:solidFill>
                  <a:schemeClr val="tx2"/>
                </a:solidFill>
                <a:latin typeface="Quicksand" pitchFamily="2" charset="0"/>
              </a:rPr>
            </a:br>
            <a:endParaRPr sz="2300" b="1" dirty="0">
              <a:solidFill>
                <a:schemeClr val="tx2"/>
              </a:solidFill>
              <a:latin typeface="Quicksand"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5"/>
          <p:cNvSpPr txBox="1">
            <a:spLocks noGrp="1"/>
          </p:cNvSpPr>
          <p:nvPr>
            <p:ph type="title"/>
          </p:nvPr>
        </p:nvSpPr>
        <p:spPr>
          <a:xfrm>
            <a:off x="803275" y="478752"/>
            <a:ext cx="7010584" cy="488152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3"/>
              </a:buClr>
              <a:buSzPts val="4400"/>
              <a:buFont typeface="Quicksand"/>
              <a:buNone/>
            </a:pPr>
            <a:r>
              <a:rPr lang="en-GB" sz="1600" b="1" dirty="0"/>
              <a:t>Letter to the last international development agency that rehabilitated our irrigation scheme; </a:t>
            </a:r>
            <a:br>
              <a:rPr lang="en-GB" sz="1600" dirty="0"/>
            </a:br>
            <a:br>
              <a:rPr lang="en-GB" sz="1600" dirty="0"/>
            </a:br>
            <a:r>
              <a:rPr lang="en-GB" sz="1600" dirty="0"/>
              <a:t>Dear Donor,</a:t>
            </a:r>
            <a:br>
              <a:rPr lang="en-GB" sz="1600" dirty="0"/>
            </a:br>
            <a:r>
              <a:rPr lang="en-GB" sz="1600" dirty="0"/>
              <a:t>As I write this letter I am aware that I might not get a reply but that will be painfully fine. In fact you may never get this letter because we don’t have your postal address, we only know your name. In case you are wondering who I am, I am the little girl </a:t>
            </a:r>
            <a:r>
              <a:rPr lang="en-GB" sz="1600" dirty="0" err="1"/>
              <a:t>Sibo</a:t>
            </a:r>
            <a:r>
              <a:rPr lang="en-GB" sz="1600" dirty="0"/>
              <a:t>, I was five the last time we saw you, and now I am ten. I thought of writing to update you about the submersible pumps you gave us. They looked beautiful when you orphaned them during an event you termed, handover and commissioning, it was a literal handover because, for the greater part, the developments were only and only in your hands, and we were reduced to endorsing spectators save for the few who were required for labour- manual labour.</a:t>
            </a:r>
            <a:br>
              <a:rPr lang="en-GB" sz="1600" dirty="0"/>
            </a:br>
            <a:br>
              <a:rPr lang="en-GB" sz="1800" dirty="0"/>
            </a:br>
            <a:r>
              <a:rPr lang="en-GB" sz="1800" dirty="0"/>
              <a:t>E</a:t>
            </a:r>
            <a:r>
              <a:rPr lang="en-GB" sz="1800" u="sng" dirty="0"/>
              <a:t>xcerpt from A vignette: On how transformation can become a way to perpetuate structural inequalities, triggering reflections on what is being transformed, by whom, for whom and to what end?</a:t>
            </a:r>
            <a:br>
              <a:rPr lang="en-GB" sz="1800" u="sng" dirty="0"/>
            </a:br>
            <a:endParaRPr sz="1800" u="sng" dirty="0"/>
          </a:p>
        </p:txBody>
      </p:sp>
      <p:sp>
        <p:nvSpPr>
          <p:cNvPr id="636" name="Google Shape;636;p65"/>
          <p:cNvSpPr txBox="1">
            <a:spLocks noGrp="1"/>
          </p:cNvSpPr>
          <p:nvPr>
            <p:ph type="body" idx="1"/>
          </p:nvPr>
        </p:nvSpPr>
        <p:spPr>
          <a:xfrm>
            <a:off x="351913" y="5238982"/>
            <a:ext cx="7515080" cy="491375"/>
          </a:xfrm>
          <a:prstGeom prst="rect">
            <a:avLst/>
          </a:prstGeom>
          <a:noFill/>
          <a:ln>
            <a:noFill/>
          </a:ln>
        </p:spPr>
        <p:txBody>
          <a:bodyPr spcFirstLastPara="1" wrap="square" lIns="91425" tIns="45700" rIns="91425" bIns="45700" anchor="t" anchorCtr="0">
            <a:noAutofit/>
          </a:bodyPr>
          <a:lstStyle/>
          <a:p>
            <a:pPr marL="457200" lvl="0" indent="-228600" algn="r" rtl="0">
              <a:lnSpc>
                <a:spcPct val="90000"/>
              </a:lnSpc>
              <a:spcBef>
                <a:spcPts val="1000"/>
              </a:spcBef>
              <a:spcAft>
                <a:spcPts val="0"/>
              </a:spcAft>
              <a:buSzPts val="2000"/>
              <a:buNone/>
            </a:pPr>
            <a:r>
              <a:rPr lang="en-GB" b="1" dirty="0">
                <a:solidFill>
                  <a:schemeClr val="tx2"/>
                </a:solidFill>
                <a:latin typeface="Quicksand" pitchFamily="2" charset="0"/>
              </a:rPr>
              <a:t>WASH Researchers and scholars must consider power asymmetries and take heed of the plurality of ways to understand and perform transformation in Climate Change Adaptation and Mitigation</a:t>
            </a:r>
            <a:endParaRPr b="1" dirty="0">
              <a:solidFill>
                <a:schemeClr val="tx2"/>
              </a:solidFill>
              <a:latin typeface="Quicksand"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6"/>
          <p:cNvSpPr txBox="1">
            <a:spLocks noGrp="1"/>
          </p:cNvSpPr>
          <p:nvPr>
            <p:ph type="title"/>
          </p:nvPr>
        </p:nvSpPr>
        <p:spPr>
          <a:xfrm>
            <a:off x="1145841" y="779189"/>
            <a:ext cx="6272876" cy="43554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3"/>
              </a:buClr>
              <a:buSzPts val="4400"/>
              <a:buFont typeface="Quicksand"/>
              <a:buNone/>
            </a:pPr>
            <a:br>
              <a:rPr lang="en-GB" sz="2000"/>
            </a:br>
            <a:br>
              <a:rPr lang="en-GB" sz="2000"/>
            </a:br>
            <a:br>
              <a:rPr lang="en-GB" sz="2000"/>
            </a:br>
            <a:r>
              <a:rPr lang="en-GB" sz="2000"/>
              <a:t>“I feel the urge to acknowledge and emphasize how all my work is the product of a collective work and engagement, of many collaborations and exchanges, many hearts, eyes and brains coming together and engaging in conversations around water…”</a:t>
            </a:r>
            <a:br>
              <a:rPr lang="en-GB" sz="2000"/>
            </a:br>
            <a:br>
              <a:rPr lang="en-GB" sz="2000"/>
            </a:br>
            <a:r>
              <a:rPr lang="en-GB" sz="2000"/>
              <a:t>E</a:t>
            </a:r>
            <a:r>
              <a:rPr lang="en-GB" sz="2000" u="sng"/>
              <a:t>xcerpt from A vignette: On how On how academia can hinder collective work</a:t>
            </a:r>
            <a:br>
              <a:rPr lang="en-GB" sz="2000" u="sng"/>
            </a:br>
            <a:endParaRPr sz="2000" u="sng"/>
          </a:p>
        </p:txBody>
      </p:sp>
      <p:sp>
        <p:nvSpPr>
          <p:cNvPr id="643" name="Google Shape;643;p66"/>
          <p:cNvSpPr txBox="1">
            <a:spLocks noGrp="1"/>
          </p:cNvSpPr>
          <p:nvPr>
            <p:ph type="body" idx="1"/>
          </p:nvPr>
        </p:nvSpPr>
        <p:spPr>
          <a:xfrm>
            <a:off x="800785" y="4265387"/>
            <a:ext cx="6617932" cy="491375"/>
          </a:xfrm>
          <a:prstGeom prst="rect">
            <a:avLst/>
          </a:prstGeom>
          <a:noFill/>
          <a:ln>
            <a:noFill/>
          </a:ln>
        </p:spPr>
        <p:txBody>
          <a:bodyPr spcFirstLastPara="1" wrap="square" lIns="91425" tIns="45700" rIns="91425" bIns="45700" anchor="t" anchorCtr="0">
            <a:noAutofit/>
          </a:bodyPr>
          <a:lstStyle/>
          <a:p>
            <a:pPr marL="457200" lvl="0" indent="-228600" algn="r" rtl="0">
              <a:lnSpc>
                <a:spcPct val="90000"/>
              </a:lnSpc>
              <a:spcBef>
                <a:spcPts val="1000"/>
              </a:spcBef>
              <a:spcAft>
                <a:spcPts val="0"/>
              </a:spcAft>
              <a:buSzPts val="2000"/>
              <a:buNone/>
            </a:pPr>
            <a:r>
              <a:rPr lang="en-GB" b="1" dirty="0">
                <a:solidFill>
                  <a:schemeClr val="tx2"/>
                </a:solidFill>
                <a:latin typeface="Quicksand" pitchFamily="2" charset="0"/>
              </a:rPr>
              <a:t>WASH Researchers and scholars must challenge a neoliberal and western-knowledge oriented academia that limits what we can do and how we can engage with different actors and knowledges</a:t>
            </a:r>
            <a:endParaRPr b="1" dirty="0">
              <a:solidFill>
                <a:schemeClr val="tx2"/>
              </a:solidFill>
              <a:latin typeface="Quicksand" pitchFamily="2"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7"/>
          <p:cNvSpPr txBox="1">
            <a:spLocks noGrp="1"/>
          </p:cNvSpPr>
          <p:nvPr>
            <p:ph idx="1"/>
          </p:nvPr>
        </p:nvSpPr>
        <p:spPr>
          <a:xfrm>
            <a:off x="6247252" y="1540424"/>
            <a:ext cx="5201227" cy="4229756"/>
          </a:xfrm>
          <a:prstGeom prst="rect">
            <a:avLst/>
          </a:prstGeom>
          <a:noFill/>
          <a:ln>
            <a:noFill/>
          </a:ln>
        </p:spPr>
        <p:txBody>
          <a:bodyPr spcFirstLastPara="1" wrap="square" lIns="91425" tIns="45700" rIns="91425" bIns="45700" anchor="t" anchorCtr="0">
            <a:normAutofit fontScale="62500" lnSpcReduction="20000"/>
          </a:bodyPr>
          <a:lstStyle/>
          <a:p>
            <a:pPr marL="285750" lvl="0" indent="-285750" algn="just" rtl="0">
              <a:lnSpc>
                <a:spcPct val="120000"/>
              </a:lnSpc>
              <a:spcBef>
                <a:spcPts val="1000"/>
              </a:spcBef>
              <a:spcAft>
                <a:spcPts val="0"/>
              </a:spcAft>
              <a:buSzPct val="129032"/>
              <a:buFont typeface="Arial"/>
              <a:buChar char="•"/>
            </a:pPr>
            <a:r>
              <a:rPr lang="en-GB" sz="2400" dirty="0"/>
              <a:t>We need a form of reflexivity that gives us a fuller understanding of the researcher, the researched and the research context, including comprehending the in-between nature of the relationships within and among the above.</a:t>
            </a:r>
            <a:endParaRPr dirty="0"/>
          </a:p>
          <a:p>
            <a:pPr marL="285750" lvl="0" indent="-285750" algn="just" rtl="0">
              <a:lnSpc>
                <a:spcPct val="120000"/>
              </a:lnSpc>
              <a:spcBef>
                <a:spcPts val="1000"/>
              </a:spcBef>
              <a:spcAft>
                <a:spcPts val="0"/>
              </a:spcAft>
              <a:buSzPct val="129032"/>
              <a:buFont typeface="Arial"/>
              <a:buChar char="•"/>
            </a:pPr>
            <a:r>
              <a:rPr lang="en-GB" sz="2400" dirty="0"/>
              <a:t>All knowledge is specific, limited, partial and situated; i.e., produced in specific circumstances that shape it in discrete and particular ways.</a:t>
            </a:r>
            <a:endParaRPr dirty="0"/>
          </a:p>
          <a:p>
            <a:pPr marL="285750" lvl="0" indent="-285750" algn="just" rtl="0">
              <a:lnSpc>
                <a:spcPct val="120000"/>
              </a:lnSpc>
              <a:spcBef>
                <a:spcPts val="1000"/>
              </a:spcBef>
              <a:spcAft>
                <a:spcPts val="0"/>
              </a:spcAft>
              <a:buSzPct val="129032"/>
              <a:buFont typeface="Arial"/>
              <a:buChar char="•"/>
            </a:pPr>
            <a:r>
              <a:rPr lang="en-GB" sz="2400" dirty="0"/>
              <a:t>Consequently, it is important to make known one’s positionality, in relation to the researched and their context, plus to limit one’s “truth claims” versus attempting to make grand statements with supposed universal applicability.</a:t>
            </a:r>
            <a:endParaRPr dirty="0"/>
          </a:p>
        </p:txBody>
      </p:sp>
      <p:sp>
        <p:nvSpPr>
          <p:cNvPr id="651" name="Google Shape;651;p67"/>
          <p:cNvSpPr txBox="1">
            <a:spLocks noGrp="1"/>
          </p:cNvSpPr>
          <p:nvPr>
            <p:ph idx="10"/>
          </p:nvPr>
        </p:nvSpPr>
        <p:spPr>
          <a:xfrm>
            <a:off x="4636814" y="376840"/>
            <a:ext cx="6383283" cy="3732068"/>
          </a:xfrm>
          <a:prstGeom prst="rect">
            <a:avLst/>
          </a:prstGeom>
          <a:noFill/>
          <a:ln>
            <a:noFill/>
          </a:ln>
        </p:spPr>
        <p:txBody>
          <a:bodyPr spcFirstLastPara="1" wrap="square" lIns="91425" tIns="45700" rIns="91425" bIns="45700" anchor="t" anchorCtr="0">
            <a:normAutofit/>
          </a:bodyPr>
          <a:lstStyle/>
          <a:p>
            <a:pPr marL="457200" lvl="0" indent="-228600" rtl="0">
              <a:lnSpc>
                <a:spcPct val="90000"/>
              </a:lnSpc>
              <a:spcBef>
                <a:spcPts val="1000"/>
              </a:spcBef>
              <a:spcAft>
                <a:spcPts val="0"/>
              </a:spcAft>
              <a:buClr>
                <a:srgbClr val="9B9B9B"/>
              </a:buClr>
              <a:buSzPts val="2200"/>
              <a:buFont typeface="Quicksand Medium"/>
              <a:buNone/>
            </a:pPr>
            <a:r>
              <a:rPr lang="en-GB" dirty="0">
                <a:solidFill>
                  <a:schemeClr val="tx2"/>
                </a:solidFill>
              </a:rPr>
              <a:t>	How can your research be transformed to transform the world?</a:t>
            </a:r>
            <a:endParaRPr dirty="0">
              <a:solidFill>
                <a:schemeClr val="tx2"/>
              </a:solidFill>
            </a:endParaRPr>
          </a:p>
        </p:txBody>
      </p:sp>
      <p:sp>
        <p:nvSpPr>
          <p:cNvPr id="649" name="Google Shape;649;p6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GB"/>
              <a:t>Key Messages</a:t>
            </a:r>
            <a:endParaRPr/>
          </a:p>
        </p:txBody>
      </p:sp>
      <p:sp>
        <p:nvSpPr>
          <p:cNvPr id="650" name="Google Shape;650;p67"/>
          <p:cNvSpPr txBox="1">
            <a:spLocks noGrp="1"/>
          </p:cNvSpPr>
          <p:nvPr>
            <p:ph type="body" idx="4294967295"/>
          </p:nvPr>
        </p:nvSpPr>
        <p:spPr>
          <a:xfrm>
            <a:off x="803275" y="1562893"/>
            <a:ext cx="5202237" cy="3732213"/>
          </a:xfrm>
          <a:prstGeom prst="rect">
            <a:avLst/>
          </a:prstGeom>
          <a:noFill/>
          <a:ln>
            <a:noFill/>
          </a:ln>
        </p:spPr>
        <p:txBody>
          <a:bodyPr spcFirstLastPara="1" wrap="square" lIns="91425" tIns="45700" rIns="91425" bIns="45700" anchor="t" anchorCtr="0">
            <a:normAutofit fontScale="70000" lnSpcReduction="20000"/>
          </a:bodyPr>
          <a:lstStyle/>
          <a:p>
            <a:pPr marL="285750" lvl="0" indent="-285750" algn="l" rtl="0">
              <a:lnSpc>
                <a:spcPct val="120000"/>
              </a:lnSpc>
              <a:spcBef>
                <a:spcPts val="1000"/>
              </a:spcBef>
              <a:spcAft>
                <a:spcPts val="0"/>
              </a:spcAft>
              <a:buSzPct val="108108"/>
              <a:buFont typeface="Arial"/>
              <a:buChar char="•"/>
            </a:pPr>
            <a:r>
              <a:rPr lang="en-GB" sz="2400" dirty="0">
                <a:solidFill>
                  <a:schemeClr val="bg1"/>
                </a:solidFill>
              </a:rPr>
              <a:t>Positionality is differentiated, as it shifts across space-time, is dependent on the scale at which it is examined, and is determined by the interplay of fluid relationships of power, physical locations and assumed roles and/or identities.</a:t>
            </a:r>
            <a:endParaRPr dirty="0">
              <a:solidFill>
                <a:schemeClr val="bg1"/>
              </a:solidFill>
            </a:endParaRPr>
          </a:p>
          <a:p>
            <a:pPr marL="285750" lvl="0" indent="-285750" algn="l" rtl="0">
              <a:lnSpc>
                <a:spcPct val="120000"/>
              </a:lnSpc>
              <a:spcBef>
                <a:spcPts val="1000"/>
              </a:spcBef>
              <a:spcAft>
                <a:spcPts val="0"/>
              </a:spcAft>
              <a:buSzPct val="108108"/>
              <a:buFont typeface="Arial"/>
              <a:buChar char="•"/>
            </a:pPr>
            <a:r>
              <a:rPr lang="en-GB" sz="2400" dirty="0">
                <a:solidFill>
                  <a:schemeClr val="bg1"/>
                </a:solidFill>
              </a:rPr>
              <a:t>Positionality as a concept is not only critical for the researcher, but can also be used to understand how the researched are dynamically located in a complex web of scaled and place-based (but not place-bound) interactions.</a:t>
            </a:r>
            <a:endParaRPr dirty="0">
              <a:solidFill>
                <a:schemeClr val="bg1"/>
              </a:solidFill>
            </a:endParaRPr>
          </a:p>
          <a:p>
            <a:pPr marL="457200" lvl="0" indent="-228600" algn="l" rtl="0">
              <a:lnSpc>
                <a:spcPct val="120000"/>
              </a:lnSpc>
              <a:spcBef>
                <a:spcPts val="1000"/>
              </a:spcBef>
              <a:spcAft>
                <a:spcPts val="0"/>
              </a:spcAft>
              <a:buClr>
                <a:schemeClr val="lt1"/>
              </a:buClr>
              <a:buSzPct val="108108"/>
              <a:buFont typeface="Quicksand Medium"/>
              <a:buNone/>
            </a:pPr>
            <a:endParaRPr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a:xfrm>
            <a:off x="1390558" y="2220890"/>
            <a:ext cx="6950801" cy="1655762"/>
          </a:xfrm>
        </p:spPr>
        <p:txBody>
          <a:bodyPr>
            <a:normAutofit fontScale="90000"/>
          </a:bodyPr>
          <a:lstStyle/>
          <a:p>
            <a:r>
              <a:rPr lang="en-GB" dirty="0"/>
              <a:t>Session 1: Decolonizing the WASH narrative to promote systems change, part 1: Disrupting the single story</a:t>
            </a:r>
          </a:p>
        </p:txBody>
      </p:sp>
      <p:sp>
        <p:nvSpPr>
          <p:cNvPr id="7" name="Subtitle 6">
            <a:extLst>
              <a:ext uri="{FF2B5EF4-FFF2-40B4-BE49-F238E27FC236}">
                <a16:creationId xmlns:a16="http://schemas.microsoft.com/office/drawing/2014/main" id="{0301BC9A-F195-A9B2-D315-D981F424012E}"/>
              </a:ext>
            </a:extLst>
          </p:cNvPr>
          <p:cNvSpPr>
            <a:spLocks noGrp="1"/>
          </p:cNvSpPr>
          <p:nvPr>
            <p:ph type="subTitle" idx="1"/>
          </p:nvPr>
        </p:nvSpPr>
        <p:spPr>
          <a:xfrm>
            <a:off x="1367888" y="4233410"/>
            <a:ext cx="7034432" cy="1127847"/>
          </a:xfrm>
        </p:spPr>
        <p:txBody>
          <a:bodyPr/>
          <a:lstStyle/>
          <a:p>
            <a:pPr marL="0" lvl="0" indent="0" algn="l" rtl="0">
              <a:lnSpc>
                <a:spcPct val="90000"/>
              </a:lnSpc>
              <a:spcBef>
                <a:spcPts val="0"/>
              </a:spcBef>
              <a:spcAft>
                <a:spcPts val="0"/>
              </a:spcAft>
              <a:buClr>
                <a:schemeClr val="dk2"/>
              </a:buClr>
              <a:buSzPts val="2400"/>
              <a:buFont typeface="Quicksand"/>
              <a:buNone/>
            </a:pPr>
            <a:r>
              <a:rPr lang="en-US" dirty="0"/>
              <a:t>Theme 5: Systems thinking and collective action</a:t>
            </a:r>
          </a:p>
          <a:p>
            <a:pPr marL="0" lvl="0" indent="0" algn="l" rtl="0">
              <a:lnSpc>
                <a:spcPct val="90000"/>
              </a:lnSpc>
              <a:spcBef>
                <a:spcPts val="1000"/>
              </a:spcBef>
              <a:spcAft>
                <a:spcPts val="0"/>
              </a:spcAft>
              <a:buClr>
                <a:schemeClr val="dk2"/>
              </a:buClr>
              <a:buSzPts val="2400"/>
              <a:buFont typeface="Quicksand"/>
              <a:buNone/>
            </a:pPr>
            <a:endParaRPr lang="en-US" dirty="0"/>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pPr marL="0" lvl="0" indent="0" algn="l" rtl="0">
              <a:lnSpc>
                <a:spcPct val="90000"/>
              </a:lnSpc>
              <a:spcBef>
                <a:spcPts val="1000"/>
              </a:spcBef>
              <a:spcAft>
                <a:spcPts val="0"/>
              </a:spcAft>
              <a:buClr>
                <a:schemeClr val="dk2"/>
              </a:buClr>
              <a:buSzPts val="2400"/>
              <a:buFont typeface="Quicksand"/>
              <a:buNone/>
            </a:pPr>
            <a:r>
              <a:rPr lang="en-GB" dirty="0" err="1"/>
              <a:t>Euphresia</a:t>
            </a:r>
            <a:r>
              <a:rPr lang="en-GB" dirty="0"/>
              <a:t> </a:t>
            </a:r>
            <a:r>
              <a:rPr lang="en-GB" dirty="0" err="1"/>
              <a:t>Luseka</a:t>
            </a:r>
            <a:r>
              <a:rPr lang="en-GB" dirty="0"/>
              <a:t>, </a:t>
            </a:r>
            <a:r>
              <a:rPr lang="en-GB" dirty="0" err="1"/>
              <a:t>J’Anna</a:t>
            </a:r>
            <a:r>
              <a:rPr lang="en-GB" dirty="0"/>
              <a:t>-Mare Lue, Sujata Tripathy</a:t>
            </a:r>
          </a:p>
        </p:txBody>
      </p:sp>
    </p:spTree>
    <p:extLst>
      <p:ext uri="{BB962C8B-B14F-4D97-AF65-F5344CB8AC3E}">
        <p14:creationId xmlns:p14="http://schemas.microsoft.com/office/powerpoint/2010/main" val="385449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9"/>
          <p:cNvSpPr txBox="1">
            <a:spLocks noGrp="1"/>
          </p:cNvSpPr>
          <p:nvPr>
            <p:ph type="body" idx="1"/>
          </p:nvPr>
        </p:nvSpPr>
        <p:spPr>
          <a:xfrm>
            <a:off x="2292139" y="2560466"/>
            <a:ext cx="9282430" cy="333764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2800"/>
              <a:buFont typeface="Quicksand"/>
              <a:buNone/>
            </a:pPr>
            <a:r>
              <a:rPr lang="en-GB"/>
              <a:t>Sujata </a:t>
            </a:r>
            <a:r>
              <a:rPr lang="en-GB" err="1"/>
              <a:t>Tripathy</a:t>
            </a:r>
            <a:r>
              <a:rPr lang="en-GB"/>
              <a:t>   </a:t>
            </a:r>
            <a:endParaRPr/>
          </a:p>
        </p:txBody>
      </p:sp>
      <p:sp>
        <p:nvSpPr>
          <p:cNvPr id="657" name="Google Shape;657;p19"/>
          <p:cNvSpPr txBox="1">
            <a:spLocks noGrp="1"/>
          </p:cNvSpPr>
          <p:nvPr>
            <p:ph type="title"/>
          </p:nvPr>
        </p:nvSpPr>
        <p:spPr>
          <a:xfrm>
            <a:off x="2298489" y="1270908"/>
            <a:ext cx="9282430" cy="752109"/>
          </a:xfrm>
          <a:prstGeom prst="rect">
            <a:avLst/>
          </a:prstGeom>
          <a:noFill/>
          <a:ln>
            <a:noFill/>
          </a:ln>
        </p:spPr>
        <p:txBody>
          <a:bodyPr spcFirstLastPara="1" wrap="square" lIns="91425" tIns="45700" rIns="91425" bIns="45700" anchor="b" anchorCtr="0">
            <a:normAutofit fontScale="90000"/>
          </a:bodyPr>
          <a:lstStyle/>
          <a:p>
            <a:pPr marL="0" lvl="0" indent="0" algn="r" rtl="0">
              <a:lnSpc>
                <a:spcPct val="90000"/>
              </a:lnSpc>
              <a:spcBef>
                <a:spcPts val="0"/>
              </a:spcBef>
              <a:spcAft>
                <a:spcPts val="0"/>
              </a:spcAft>
              <a:buClr>
                <a:schemeClr val="dk2"/>
              </a:buClr>
              <a:buSzPts val="4400"/>
              <a:buFont typeface="Quicksand"/>
              <a:buNone/>
            </a:pPr>
            <a:r>
              <a:rPr lang="en-GB"/>
              <a:t>Section 3: Reimagining data for systems change </a:t>
            </a:r>
            <a:endParaRPr/>
          </a:p>
        </p:txBody>
      </p:sp>
      <p:pic>
        <p:nvPicPr>
          <p:cNvPr id="658" name="Google Shape;658;p19"/>
          <p:cNvPicPr preferRelativeResize="0"/>
          <p:nvPr/>
        </p:nvPicPr>
        <p:blipFill rotWithShape="1">
          <a:blip r:embed="rId3">
            <a:alphaModFix/>
          </a:blip>
          <a:srcRect/>
          <a:stretch/>
        </p:blipFill>
        <p:spPr>
          <a:xfrm>
            <a:off x="5450319" y="2847397"/>
            <a:ext cx="4848225" cy="4029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ircle">
            <a:extLst>
              <a:ext uri="{FF2B5EF4-FFF2-40B4-BE49-F238E27FC236}">
                <a16:creationId xmlns:a16="http://schemas.microsoft.com/office/drawing/2014/main" id="{8691C754-3C7F-E9A2-BC7B-2A489BCFEF74}"/>
              </a:ext>
            </a:extLst>
          </p:cNvPr>
          <p:cNvSpPr/>
          <p:nvPr/>
        </p:nvSpPr>
        <p:spPr>
          <a:xfrm>
            <a:off x="5669242" y="3165974"/>
            <a:ext cx="843735" cy="843732"/>
          </a:xfrm>
          <a:prstGeom prst="ellipse">
            <a:avLst/>
          </a:prstGeom>
          <a:solidFill>
            <a:sysClr val="window" lastClr="FFFFFF"/>
          </a:solidFill>
          <a:ln w="12700">
            <a:miter lim="400000"/>
          </a:ln>
          <a:effectLst>
            <a:outerShdw blurRad="50800" dist="38100" dir="2700000" algn="tl" rotWithShape="0">
              <a:prstClr val="black">
                <a:alpha val="40000"/>
              </a:prstClr>
            </a:outerShdw>
          </a:effec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3" name="Shape">
            <a:extLst>
              <a:ext uri="{FF2B5EF4-FFF2-40B4-BE49-F238E27FC236}">
                <a16:creationId xmlns:a16="http://schemas.microsoft.com/office/drawing/2014/main" id="{B8B8B604-1FA2-0DAB-C6FA-84AA85F0171A}"/>
              </a:ext>
            </a:extLst>
          </p:cNvPr>
          <p:cNvSpPr/>
          <p:nvPr/>
        </p:nvSpPr>
        <p:spPr>
          <a:xfrm>
            <a:off x="5626278" y="1132751"/>
            <a:ext cx="939444" cy="1766837"/>
          </a:xfrm>
          <a:custGeom>
            <a:avLst/>
            <a:gdLst/>
            <a:ahLst/>
            <a:cxnLst>
              <a:cxn ang="0">
                <a:pos x="wd2" y="hd2"/>
              </a:cxn>
              <a:cxn ang="5400000">
                <a:pos x="wd2" y="hd2"/>
              </a:cxn>
              <a:cxn ang="10800000">
                <a:pos x="wd2" y="hd2"/>
              </a:cxn>
              <a:cxn ang="16200000">
                <a:pos x="wd2" y="hd2"/>
              </a:cxn>
            </a:cxnLst>
            <a:rect l="0" t="0" r="r" b="b"/>
            <a:pathLst>
              <a:path w="21576" h="21260" extrusionOk="0">
                <a:moveTo>
                  <a:pt x="20177" y="0"/>
                </a:moveTo>
                <a:lnTo>
                  <a:pt x="1423" y="0"/>
                </a:lnTo>
                <a:cubicBezTo>
                  <a:pt x="624" y="0"/>
                  <a:pt x="0" y="340"/>
                  <a:pt x="0" y="746"/>
                </a:cubicBezTo>
                <a:lnTo>
                  <a:pt x="0" y="10427"/>
                </a:lnTo>
                <a:lnTo>
                  <a:pt x="0" y="10571"/>
                </a:lnTo>
                <a:cubicBezTo>
                  <a:pt x="0" y="10990"/>
                  <a:pt x="649" y="11317"/>
                  <a:pt x="1423" y="11317"/>
                </a:cubicBezTo>
                <a:lnTo>
                  <a:pt x="2472" y="11317"/>
                </a:lnTo>
                <a:cubicBezTo>
                  <a:pt x="6767" y="11317"/>
                  <a:pt x="9214" y="13999"/>
                  <a:pt x="6318" y="15660"/>
                </a:cubicBezTo>
                <a:cubicBezTo>
                  <a:pt x="6268" y="15686"/>
                  <a:pt x="6218" y="15713"/>
                  <a:pt x="6168" y="15739"/>
                </a:cubicBezTo>
                <a:cubicBezTo>
                  <a:pt x="3870" y="16982"/>
                  <a:pt x="3696" y="18970"/>
                  <a:pt x="5943" y="20239"/>
                </a:cubicBezTo>
                <a:cubicBezTo>
                  <a:pt x="8365" y="21600"/>
                  <a:pt x="12485" y="21600"/>
                  <a:pt x="14908" y="20239"/>
                </a:cubicBezTo>
                <a:cubicBezTo>
                  <a:pt x="17155" y="18970"/>
                  <a:pt x="16980" y="16982"/>
                  <a:pt x="14683" y="15739"/>
                </a:cubicBezTo>
                <a:cubicBezTo>
                  <a:pt x="14633" y="15713"/>
                  <a:pt x="14583" y="15687"/>
                  <a:pt x="14533" y="15660"/>
                </a:cubicBezTo>
                <a:cubicBezTo>
                  <a:pt x="11661" y="13999"/>
                  <a:pt x="14084" y="11317"/>
                  <a:pt x="18379" y="11317"/>
                </a:cubicBezTo>
                <a:lnTo>
                  <a:pt x="20152" y="11317"/>
                </a:lnTo>
                <a:cubicBezTo>
                  <a:pt x="20951" y="11317"/>
                  <a:pt x="21575" y="10977"/>
                  <a:pt x="21575" y="10571"/>
                </a:cubicBezTo>
                <a:lnTo>
                  <a:pt x="21575" y="746"/>
                </a:lnTo>
                <a:cubicBezTo>
                  <a:pt x="21600" y="340"/>
                  <a:pt x="20976" y="0"/>
                  <a:pt x="20177" y="0"/>
                </a:cubicBezTo>
                <a:close/>
                <a:moveTo>
                  <a:pt x="15232" y="18159"/>
                </a:moveTo>
                <a:cubicBezTo>
                  <a:pt x="15232" y="19546"/>
                  <a:pt x="13085" y="20671"/>
                  <a:pt x="10438" y="20671"/>
                </a:cubicBezTo>
                <a:cubicBezTo>
                  <a:pt x="7791" y="20671"/>
                  <a:pt x="5643" y="19546"/>
                  <a:pt x="5643" y="18159"/>
                </a:cubicBezTo>
                <a:cubicBezTo>
                  <a:pt x="5643" y="16772"/>
                  <a:pt x="7791" y="15647"/>
                  <a:pt x="10438" y="15647"/>
                </a:cubicBezTo>
                <a:cubicBezTo>
                  <a:pt x="13085" y="15647"/>
                  <a:pt x="15232" y="16772"/>
                  <a:pt x="15232" y="18159"/>
                </a:cubicBezTo>
                <a:close/>
              </a:path>
            </a:pathLst>
          </a:custGeom>
          <a:solidFill>
            <a:srgbClr val="FFCC4C"/>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4" name="Shape">
            <a:extLst>
              <a:ext uri="{FF2B5EF4-FFF2-40B4-BE49-F238E27FC236}">
                <a16:creationId xmlns:a16="http://schemas.microsoft.com/office/drawing/2014/main" id="{67DDFC90-2D40-9668-154D-B9F47E4B9699}"/>
              </a:ext>
            </a:extLst>
          </p:cNvPr>
          <p:cNvSpPr/>
          <p:nvPr/>
        </p:nvSpPr>
        <p:spPr>
          <a:xfrm>
            <a:off x="4212279" y="1730758"/>
            <a:ext cx="1475253" cy="1476074"/>
          </a:xfrm>
          <a:custGeom>
            <a:avLst/>
            <a:gdLst/>
            <a:ahLst/>
            <a:cxnLst>
              <a:cxn ang="0">
                <a:pos x="wd2" y="hd2"/>
              </a:cxn>
              <a:cxn ang="5400000">
                <a:pos x="wd2" y="hd2"/>
              </a:cxn>
              <a:cxn ang="10800000">
                <a:pos x="wd2" y="hd2"/>
              </a:cxn>
              <a:cxn ang="16200000">
                <a:pos x="wd2" y="hd2"/>
              </a:cxn>
            </a:cxnLst>
            <a:rect l="0" t="0" r="r" b="b"/>
            <a:pathLst>
              <a:path w="21283" h="21311" extrusionOk="0">
                <a:moveTo>
                  <a:pt x="20405" y="7717"/>
                </a:moveTo>
                <a:lnTo>
                  <a:pt x="11934" y="7717"/>
                </a:lnTo>
                <a:cubicBezTo>
                  <a:pt x="9675" y="7717"/>
                  <a:pt x="7840" y="5927"/>
                  <a:pt x="7715" y="3667"/>
                </a:cubicBezTo>
                <a:cubicBezTo>
                  <a:pt x="7605" y="1438"/>
                  <a:pt x="5597" y="-289"/>
                  <a:pt x="3275" y="41"/>
                </a:cubicBezTo>
                <a:cubicBezTo>
                  <a:pt x="1628" y="276"/>
                  <a:pt x="295" y="1610"/>
                  <a:pt x="44" y="3274"/>
                </a:cubicBezTo>
                <a:cubicBezTo>
                  <a:pt x="-301" y="5598"/>
                  <a:pt x="1440" y="7607"/>
                  <a:pt x="3668" y="7717"/>
                </a:cubicBezTo>
                <a:cubicBezTo>
                  <a:pt x="5926" y="7827"/>
                  <a:pt x="7715" y="9663"/>
                  <a:pt x="7715" y="11939"/>
                </a:cubicBezTo>
                <a:lnTo>
                  <a:pt x="7715" y="20416"/>
                </a:lnTo>
                <a:cubicBezTo>
                  <a:pt x="7715" y="20919"/>
                  <a:pt x="8123" y="21311"/>
                  <a:pt x="8609" y="21311"/>
                </a:cubicBezTo>
                <a:lnTo>
                  <a:pt x="20389" y="21311"/>
                </a:lnTo>
                <a:cubicBezTo>
                  <a:pt x="20891" y="21311"/>
                  <a:pt x="21283" y="20903"/>
                  <a:pt x="21283" y="20416"/>
                </a:cubicBezTo>
                <a:lnTo>
                  <a:pt x="21283" y="8627"/>
                </a:lnTo>
                <a:cubicBezTo>
                  <a:pt x="21299" y="8125"/>
                  <a:pt x="20907" y="7717"/>
                  <a:pt x="20405" y="7717"/>
                </a:cubicBezTo>
                <a:close/>
                <a:moveTo>
                  <a:pt x="3824" y="6822"/>
                </a:moveTo>
                <a:cubicBezTo>
                  <a:pt x="2162" y="6822"/>
                  <a:pt x="813" y="5472"/>
                  <a:pt x="813" y="3808"/>
                </a:cubicBezTo>
                <a:cubicBezTo>
                  <a:pt x="813" y="2144"/>
                  <a:pt x="2162" y="794"/>
                  <a:pt x="3824" y="794"/>
                </a:cubicBezTo>
                <a:cubicBezTo>
                  <a:pt x="5487" y="794"/>
                  <a:pt x="6836" y="2144"/>
                  <a:pt x="6836" y="3808"/>
                </a:cubicBezTo>
                <a:cubicBezTo>
                  <a:pt x="6836" y="5472"/>
                  <a:pt x="5487" y="6822"/>
                  <a:pt x="3824" y="6822"/>
                </a:cubicBezTo>
                <a:close/>
              </a:path>
            </a:pathLst>
          </a:custGeom>
          <a:solidFill>
            <a:srgbClr val="C13018"/>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5" name="Shape">
            <a:extLst>
              <a:ext uri="{FF2B5EF4-FFF2-40B4-BE49-F238E27FC236}">
                <a16:creationId xmlns:a16="http://schemas.microsoft.com/office/drawing/2014/main" id="{8B0B7A44-E056-4294-FCED-0DDBE0E3A70A}"/>
              </a:ext>
            </a:extLst>
          </p:cNvPr>
          <p:cNvSpPr/>
          <p:nvPr/>
        </p:nvSpPr>
        <p:spPr>
          <a:xfrm>
            <a:off x="3625145" y="3122482"/>
            <a:ext cx="1766838" cy="939447"/>
          </a:xfrm>
          <a:custGeom>
            <a:avLst/>
            <a:gdLst/>
            <a:ahLst/>
            <a:cxnLst>
              <a:cxn ang="0">
                <a:pos x="wd2" y="hd2"/>
              </a:cxn>
              <a:cxn ang="5400000">
                <a:pos x="wd2" y="hd2"/>
              </a:cxn>
              <a:cxn ang="10800000">
                <a:pos x="wd2" y="hd2"/>
              </a:cxn>
              <a:cxn ang="16200000">
                <a:pos x="wd2" y="hd2"/>
              </a:cxn>
            </a:cxnLst>
            <a:rect l="0" t="0" r="r" b="b"/>
            <a:pathLst>
              <a:path w="21260" h="21576" extrusionOk="0">
                <a:moveTo>
                  <a:pt x="0" y="1399"/>
                </a:moveTo>
                <a:lnTo>
                  <a:pt x="0" y="20153"/>
                </a:lnTo>
                <a:cubicBezTo>
                  <a:pt x="0" y="20952"/>
                  <a:pt x="340" y="21576"/>
                  <a:pt x="746" y="21576"/>
                </a:cubicBezTo>
                <a:lnTo>
                  <a:pt x="10427" y="21576"/>
                </a:lnTo>
                <a:lnTo>
                  <a:pt x="10571" y="21576"/>
                </a:lnTo>
                <a:cubicBezTo>
                  <a:pt x="10990" y="21576"/>
                  <a:pt x="11317" y="20927"/>
                  <a:pt x="11317" y="20153"/>
                </a:cubicBezTo>
                <a:lnTo>
                  <a:pt x="11317" y="19104"/>
                </a:lnTo>
                <a:cubicBezTo>
                  <a:pt x="11317" y="14809"/>
                  <a:pt x="13999" y="12362"/>
                  <a:pt x="15660" y="15258"/>
                </a:cubicBezTo>
                <a:cubicBezTo>
                  <a:pt x="15686" y="15308"/>
                  <a:pt x="15713" y="15358"/>
                  <a:pt x="15739" y="15408"/>
                </a:cubicBezTo>
                <a:cubicBezTo>
                  <a:pt x="16982" y="17705"/>
                  <a:pt x="18970" y="17880"/>
                  <a:pt x="20239" y="15633"/>
                </a:cubicBezTo>
                <a:cubicBezTo>
                  <a:pt x="21600" y="13211"/>
                  <a:pt x="21600" y="9090"/>
                  <a:pt x="20239" y="6668"/>
                </a:cubicBezTo>
                <a:cubicBezTo>
                  <a:pt x="18970" y="4421"/>
                  <a:pt x="16982" y="4596"/>
                  <a:pt x="15739" y="6893"/>
                </a:cubicBezTo>
                <a:cubicBezTo>
                  <a:pt x="15713" y="6943"/>
                  <a:pt x="15687" y="6993"/>
                  <a:pt x="15660" y="7043"/>
                </a:cubicBezTo>
                <a:cubicBezTo>
                  <a:pt x="13999" y="9914"/>
                  <a:pt x="11317" y="7492"/>
                  <a:pt x="11317" y="3197"/>
                </a:cubicBezTo>
                <a:lnTo>
                  <a:pt x="11317" y="1424"/>
                </a:lnTo>
                <a:cubicBezTo>
                  <a:pt x="11317" y="625"/>
                  <a:pt x="10977" y="1"/>
                  <a:pt x="10571" y="1"/>
                </a:cubicBezTo>
                <a:lnTo>
                  <a:pt x="746" y="1"/>
                </a:lnTo>
                <a:cubicBezTo>
                  <a:pt x="327" y="-24"/>
                  <a:pt x="0" y="625"/>
                  <a:pt x="0" y="1399"/>
                </a:cubicBezTo>
                <a:close/>
                <a:moveTo>
                  <a:pt x="18159" y="6369"/>
                </a:moveTo>
                <a:cubicBezTo>
                  <a:pt x="19546" y="6369"/>
                  <a:pt x="20671" y="8516"/>
                  <a:pt x="20671" y="11163"/>
                </a:cubicBezTo>
                <a:cubicBezTo>
                  <a:pt x="20671" y="13810"/>
                  <a:pt x="19546" y="15958"/>
                  <a:pt x="18159" y="15958"/>
                </a:cubicBezTo>
                <a:cubicBezTo>
                  <a:pt x="16772" y="15958"/>
                  <a:pt x="15647" y="13810"/>
                  <a:pt x="15647" y="11163"/>
                </a:cubicBezTo>
                <a:cubicBezTo>
                  <a:pt x="15647" y="8516"/>
                  <a:pt x="16772" y="6369"/>
                  <a:pt x="18159" y="6369"/>
                </a:cubicBezTo>
                <a:close/>
              </a:path>
            </a:pathLst>
          </a:custGeom>
          <a:solidFill>
            <a:srgbClr val="FFCC4C"/>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6" name="Shape">
            <a:extLst>
              <a:ext uri="{FF2B5EF4-FFF2-40B4-BE49-F238E27FC236}">
                <a16:creationId xmlns:a16="http://schemas.microsoft.com/office/drawing/2014/main" id="{D283953E-7BA7-8D31-DC07-5C098B599A9C}"/>
              </a:ext>
            </a:extLst>
          </p:cNvPr>
          <p:cNvSpPr/>
          <p:nvPr/>
        </p:nvSpPr>
        <p:spPr>
          <a:xfrm>
            <a:off x="4223152" y="3992310"/>
            <a:ext cx="1476075" cy="1475339"/>
          </a:xfrm>
          <a:custGeom>
            <a:avLst/>
            <a:gdLst/>
            <a:ahLst/>
            <a:cxnLst>
              <a:cxn ang="0">
                <a:pos x="wd2" y="hd2"/>
              </a:cxn>
              <a:cxn ang="5400000">
                <a:pos x="wd2" y="hd2"/>
              </a:cxn>
              <a:cxn ang="10800000">
                <a:pos x="wd2" y="hd2"/>
              </a:cxn>
              <a:cxn ang="16200000">
                <a:pos x="wd2" y="hd2"/>
              </a:cxn>
            </a:cxnLst>
            <a:rect l="0" t="0" r="r" b="b"/>
            <a:pathLst>
              <a:path w="21311" h="21269" extrusionOk="0">
                <a:moveTo>
                  <a:pt x="7717" y="879"/>
                </a:moveTo>
                <a:lnTo>
                  <a:pt x="7717" y="9344"/>
                </a:lnTo>
                <a:cubicBezTo>
                  <a:pt x="7717" y="11601"/>
                  <a:pt x="5927" y="13435"/>
                  <a:pt x="3667" y="13560"/>
                </a:cubicBezTo>
                <a:cubicBezTo>
                  <a:pt x="1438" y="13670"/>
                  <a:pt x="-289" y="15676"/>
                  <a:pt x="41" y="17996"/>
                </a:cubicBezTo>
                <a:cubicBezTo>
                  <a:pt x="276" y="19642"/>
                  <a:pt x="1610" y="20974"/>
                  <a:pt x="3274" y="21225"/>
                </a:cubicBezTo>
                <a:cubicBezTo>
                  <a:pt x="5598" y="21570"/>
                  <a:pt x="7607" y="19830"/>
                  <a:pt x="7717" y="17604"/>
                </a:cubicBezTo>
                <a:cubicBezTo>
                  <a:pt x="7827" y="15347"/>
                  <a:pt x="9663" y="13560"/>
                  <a:pt x="11939" y="13560"/>
                </a:cubicBezTo>
                <a:lnTo>
                  <a:pt x="20416" y="13560"/>
                </a:lnTo>
                <a:cubicBezTo>
                  <a:pt x="20919" y="13560"/>
                  <a:pt x="21311" y="13153"/>
                  <a:pt x="21311" y="12667"/>
                </a:cubicBezTo>
                <a:lnTo>
                  <a:pt x="21311" y="895"/>
                </a:lnTo>
                <a:cubicBezTo>
                  <a:pt x="21311" y="393"/>
                  <a:pt x="20903" y="1"/>
                  <a:pt x="20416" y="1"/>
                </a:cubicBezTo>
                <a:lnTo>
                  <a:pt x="8627" y="1"/>
                </a:lnTo>
                <a:cubicBezTo>
                  <a:pt x="8109" y="-30"/>
                  <a:pt x="7717" y="378"/>
                  <a:pt x="7717" y="879"/>
                </a:cubicBezTo>
                <a:close/>
                <a:moveTo>
                  <a:pt x="6822" y="17447"/>
                </a:moveTo>
                <a:cubicBezTo>
                  <a:pt x="6822" y="19109"/>
                  <a:pt x="5472" y="20457"/>
                  <a:pt x="3808" y="20457"/>
                </a:cubicBezTo>
                <a:cubicBezTo>
                  <a:pt x="2144" y="20457"/>
                  <a:pt x="794" y="19109"/>
                  <a:pt x="794" y="17447"/>
                </a:cubicBezTo>
                <a:cubicBezTo>
                  <a:pt x="794" y="15786"/>
                  <a:pt x="2144" y="14438"/>
                  <a:pt x="3808" y="14438"/>
                </a:cubicBezTo>
                <a:cubicBezTo>
                  <a:pt x="5472" y="14438"/>
                  <a:pt x="6822" y="15786"/>
                  <a:pt x="6822" y="17447"/>
                </a:cubicBezTo>
                <a:close/>
              </a:path>
            </a:pathLst>
          </a:custGeom>
          <a:solidFill>
            <a:srgbClr val="A2B96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7" name="Shape">
            <a:extLst>
              <a:ext uri="{FF2B5EF4-FFF2-40B4-BE49-F238E27FC236}">
                <a16:creationId xmlns:a16="http://schemas.microsoft.com/office/drawing/2014/main" id="{5F8D4A9E-A1CC-A774-078E-BFC44D48DBF2}"/>
              </a:ext>
            </a:extLst>
          </p:cNvPr>
          <p:cNvSpPr/>
          <p:nvPr/>
        </p:nvSpPr>
        <p:spPr>
          <a:xfrm>
            <a:off x="5626277" y="4296749"/>
            <a:ext cx="939445" cy="1766845"/>
          </a:xfrm>
          <a:custGeom>
            <a:avLst/>
            <a:gdLst/>
            <a:ahLst/>
            <a:cxnLst>
              <a:cxn ang="0">
                <a:pos x="wd2" y="hd2"/>
              </a:cxn>
              <a:cxn ang="5400000">
                <a:pos x="wd2" y="hd2"/>
              </a:cxn>
              <a:cxn ang="10800000">
                <a:pos x="wd2" y="hd2"/>
              </a:cxn>
              <a:cxn ang="16200000">
                <a:pos x="wd2" y="hd2"/>
              </a:cxn>
            </a:cxnLst>
            <a:rect l="0" t="0" r="r" b="b"/>
            <a:pathLst>
              <a:path w="21576" h="21260" extrusionOk="0">
                <a:moveTo>
                  <a:pt x="1399" y="21260"/>
                </a:moveTo>
                <a:lnTo>
                  <a:pt x="20153" y="21260"/>
                </a:lnTo>
                <a:cubicBezTo>
                  <a:pt x="20952" y="21260"/>
                  <a:pt x="21576" y="20920"/>
                  <a:pt x="21576" y="20514"/>
                </a:cubicBezTo>
                <a:lnTo>
                  <a:pt x="21576" y="10833"/>
                </a:lnTo>
                <a:lnTo>
                  <a:pt x="21576" y="10689"/>
                </a:lnTo>
                <a:cubicBezTo>
                  <a:pt x="21576" y="10270"/>
                  <a:pt x="20927" y="9943"/>
                  <a:pt x="20153" y="9943"/>
                </a:cubicBezTo>
                <a:lnTo>
                  <a:pt x="19104" y="9943"/>
                </a:lnTo>
                <a:cubicBezTo>
                  <a:pt x="14809" y="9943"/>
                  <a:pt x="12362" y="7261"/>
                  <a:pt x="15258" y="5600"/>
                </a:cubicBezTo>
                <a:cubicBezTo>
                  <a:pt x="15308" y="5573"/>
                  <a:pt x="15358" y="5547"/>
                  <a:pt x="15408" y="5521"/>
                </a:cubicBezTo>
                <a:cubicBezTo>
                  <a:pt x="17706" y="4278"/>
                  <a:pt x="17880" y="2290"/>
                  <a:pt x="15633" y="1021"/>
                </a:cubicBezTo>
                <a:cubicBezTo>
                  <a:pt x="13211" y="-340"/>
                  <a:pt x="9091" y="-340"/>
                  <a:pt x="6668" y="1021"/>
                </a:cubicBezTo>
                <a:cubicBezTo>
                  <a:pt x="4421" y="2290"/>
                  <a:pt x="4596" y="4278"/>
                  <a:pt x="6893" y="5521"/>
                </a:cubicBezTo>
                <a:cubicBezTo>
                  <a:pt x="6943" y="5547"/>
                  <a:pt x="6993" y="5573"/>
                  <a:pt x="7043" y="5600"/>
                </a:cubicBezTo>
                <a:cubicBezTo>
                  <a:pt x="9915" y="7261"/>
                  <a:pt x="7492" y="9943"/>
                  <a:pt x="3197" y="9943"/>
                </a:cubicBezTo>
                <a:lnTo>
                  <a:pt x="1424" y="9943"/>
                </a:lnTo>
                <a:cubicBezTo>
                  <a:pt x="625" y="9943"/>
                  <a:pt x="1" y="10283"/>
                  <a:pt x="1" y="10689"/>
                </a:cubicBezTo>
                <a:lnTo>
                  <a:pt x="1" y="20514"/>
                </a:lnTo>
                <a:cubicBezTo>
                  <a:pt x="-24" y="20920"/>
                  <a:pt x="600" y="21260"/>
                  <a:pt x="1399" y="21260"/>
                </a:cubicBezTo>
                <a:close/>
                <a:moveTo>
                  <a:pt x="6344" y="3101"/>
                </a:moveTo>
                <a:cubicBezTo>
                  <a:pt x="6344" y="1714"/>
                  <a:pt x="8491" y="589"/>
                  <a:pt x="11138" y="589"/>
                </a:cubicBezTo>
                <a:cubicBezTo>
                  <a:pt x="13785" y="589"/>
                  <a:pt x="15933" y="1714"/>
                  <a:pt x="15933" y="3101"/>
                </a:cubicBezTo>
                <a:cubicBezTo>
                  <a:pt x="15933" y="4488"/>
                  <a:pt x="13785" y="5613"/>
                  <a:pt x="11138" y="5613"/>
                </a:cubicBezTo>
                <a:cubicBezTo>
                  <a:pt x="8491" y="5613"/>
                  <a:pt x="6344" y="4488"/>
                  <a:pt x="6344" y="3101"/>
                </a:cubicBezTo>
                <a:close/>
              </a:path>
            </a:pathLst>
          </a:custGeom>
          <a:solidFill>
            <a:srgbClr val="F7931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8" name="Shape">
            <a:extLst>
              <a:ext uri="{FF2B5EF4-FFF2-40B4-BE49-F238E27FC236}">
                <a16:creationId xmlns:a16="http://schemas.microsoft.com/office/drawing/2014/main" id="{01D5148B-2974-2D80-8F8C-8A12767C78BF}"/>
              </a:ext>
            </a:extLst>
          </p:cNvPr>
          <p:cNvSpPr/>
          <p:nvPr/>
        </p:nvSpPr>
        <p:spPr>
          <a:xfrm>
            <a:off x="6495579" y="3992309"/>
            <a:ext cx="1476305" cy="1476075"/>
          </a:xfrm>
          <a:custGeom>
            <a:avLst/>
            <a:gdLst/>
            <a:ahLst/>
            <a:cxnLst>
              <a:cxn ang="0">
                <a:pos x="wd2" y="hd2"/>
              </a:cxn>
              <a:cxn ang="5400000">
                <a:pos x="wd2" y="hd2"/>
              </a:cxn>
              <a:cxn ang="10800000">
                <a:pos x="wd2" y="hd2"/>
              </a:cxn>
              <a:cxn ang="16200000">
                <a:pos x="wd2" y="hd2"/>
              </a:cxn>
            </a:cxnLst>
            <a:rect l="0" t="0" r="r" b="b"/>
            <a:pathLst>
              <a:path w="21299" h="21311" extrusionOk="0">
                <a:moveTo>
                  <a:pt x="894" y="13594"/>
                </a:moveTo>
                <a:lnTo>
                  <a:pt x="9365" y="13594"/>
                </a:lnTo>
                <a:cubicBezTo>
                  <a:pt x="11624" y="13594"/>
                  <a:pt x="13459" y="15384"/>
                  <a:pt x="13584" y="17644"/>
                </a:cubicBezTo>
                <a:cubicBezTo>
                  <a:pt x="13694" y="19873"/>
                  <a:pt x="15702" y="21600"/>
                  <a:pt x="18024" y="21270"/>
                </a:cubicBezTo>
                <a:cubicBezTo>
                  <a:pt x="19671" y="21035"/>
                  <a:pt x="21004" y="19701"/>
                  <a:pt x="21255" y="18037"/>
                </a:cubicBezTo>
                <a:cubicBezTo>
                  <a:pt x="21600" y="15713"/>
                  <a:pt x="19859" y="13704"/>
                  <a:pt x="17631" y="13594"/>
                </a:cubicBezTo>
                <a:cubicBezTo>
                  <a:pt x="15373" y="13484"/>
                  <a:pt x="13584" y="11648"/>
                  <a:pt x="13584" y="9372"/>
                </a:cubicBezTo>
                <a:lnTo>
                  <a:pt x="13584" y="895"/>
                </a:lnTo>
                <a:cubicBezTo>
                  <a:pt x="13584" y="392"/>
                  <a:pt x="13176" y="0"/>
                  <a:pt x="12690" y="0"/>
                </a:cubicBezTo>
                <a:lnTo>
                  <a:pt x="894" y="0"/>
                </a:lnTo>
                <a:cubicBezTo>
                  <a:pt x="392" y="0"/>
                  <a:pt x="0" y="408"/>
                  <a:pt x="0" y="895"/>
                </a:cubicBezTo>
                <a:lnTo>
                  <a:pt x="0" y="12684"/>
                </a:lnTo>
                <a:cubicBezTo>
                  <a:pt x="0" y="13186"/>
                  <a:pt x="408" y="13594"/>
                  <a:pt x="894" y="13594"/>
                </a:cubicBezTo>
                <a:close/>
                <a:moveTo>
                  <a:pt x="17475" y="14489"/>
                </a:moveTo>
                <a:cubicBezTo>
                  <a:pt x="19137" y="14489"/>
                  <a:pt x="20486" y="15839"/>
                  <a:pt x="20486" y="17503"/>
                </a:cubicBezTo>
                <a:cubicBezTo>
                  <a:pt x="20486" y="19167"/>
                  <a:pt x="19137" y="20517"/>
                  <a:pt x="17475" y="20517"/>
                </a:cubicBezTo>
                <a:cubicBezTo>
                  <a:pt x="15812" y="20517"/>
                  <a:pt x="14463" y="19167"/>
                  <a:pt x="14463" y="17503"/>
                </a:cubicBezTo>
                <a:cubicBezTo>
                  <a:pt x="14463" y="15839"/>
                  <a:pt x="15812" y="14489"/>
                  <a:pt x="17475" y="14489"/>
                </a:cubicBezTo>
                <a:close/>
              </a:path>
            </a:pathLst>
          </a:custGeom>
          <a:solidFill>
            <a:srgbClr val="3A5C8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9" name="Shape">
            <a:extLst>
              <a:ext uri="{FF2B5EF4-FFF2-40B4-BE49-F238E27FC236}">
                <a16:creationId xmlns:a16="http://schemas.microsoft.com/office/drawing/2014/main" id="{4AB045A6-BD77-9AC1-11BD-0BC49C660BE1}"/>
              </a:ext>
            </a:extLst>
          </p:cNvPr>
          <p:cNvSpPr/>
          <p:nvPr/>
        </p:nvSpPr>
        <p:spPr>
          <a:xfrm>
            <a:off x="6800018" y="3144227"/>
            <a:ext cx="1766837" cy="939447"/>
          </a:xfrm>
          <a:custGeom>
            <a:avLst/>
            <a:gdLst/>
            <a:ahLst/>
            <a:cxnLst>
              <a:cxn ang="0">
                <a:pos x="wd2" y="hd2"/>
              </a:cxn>
              <a:cxn ang="5400000">
                <a:pos x="wd2" y="hd2"/>
              </a:cxn>
              <a:cxn ang="10800000">
                <a:pos x="wd2" y="hd2"/>
              </a:cxn>
              <a:cxn ang="16200000">
                <a:pos x="wd2" y="hd2"/>
              </a:cxn>
            </a:cxnLst>
            <a:rect l="0" t="0" r="r" b="b"/>
            <a:pathLst>
              <a:path w="21260" h="21576" extrusionOk="0">
                <a:moveTo>
                  <a:pt x="21260" y="20177"/>
                </a:moveTo>
                <a:lnTo>
                  <a:pt x="21260" y="1423"/>
                </a:lnTo>
                <a:cubicBezTo>
                  <a:pt x="21260" y="624"/>
                  <a:pt x="20920" y="0"/>
                  <a:pt x="20514" y="0"/>
                </a:cubicBezTo>
                <a:lnTo>
                  <a:pt x="10833" y="0"/>
                </a:lnTo>
                <a:lnTo>
                  <a:pt x="10689" y="0"/>
                </a:lnTo>
                <a:cubicBezTo>
                  <a:pt x="10270" y="0"/>
                  <a:pt x="9943" y="649"/>
                  <a:pt x="9943" y="1423"/>
                </a:cubicBezTo>
                <a:lnTo>
                  <a:pt x="9943" y="2472"/>
                </a:lnTo>
                <a:cubicBezTo>
                  <a:pt x="9943" y="6767"/>
                  <a:pt x="7261" y="9214"/>
                  <a:pt x="5600" y="6318"/>
                </a:cubicBezTo>
                <a:cubicBezTo>
                  <a:pt x="5574" y="6268"/>
                  <a:pt x="5547" y="6218"/>
                  <a:pt x="5521" y="6168"/>
                </a:cubicBezTo>
                <a:cubicBezTo>
                  <a:pt x="4278" y="3870"/>
                  <a:pt x="2290" y="3696"/>
                  <a:pt x="1021" y="5943"/>
                </a:cubicBezTo>
                <a:cubicBezTo>
                  <a:pt x="-340" y="8365"/>
                  <a:pt x="-340" y="12485"/>
                  <a:pt x="1021" y="14908"/>
                </a:cubicBezTo>
                <a:cubicBezTo>
                  <a:pt x="2290" y="17155"/>
                  <a:pt x="4278" y="16980"/>
                  <a:pt x="5521" y="14683"/>
                </a:cubicBezTo>
                <a:cubicBezTo>
                  <a:pt x="5547" y="14633"/>
                  <a:pt x="5573" y="14583"/>
                  <a:pt x="5600" y="14533"/>
                </a:cubicBezTo>
                <a:cubicBezTo>
                  <a:pt x="7261" y="11661"/>
                  <a:pt x="9943" y="14084"/>
                  <a:pt x="9943" y="18379"/>
                </a:cubicBezTo>
                <a:lnTo>
                  <a:pt x="9943" y="20152"/>
                </a:lnTo>
                <a:cubicBezTo>
                  <a:pt x="9943" y="20951"/>
                  <a:pt x="10283" y="21575"/>
                  <a:pt x="10689" y="21575"/>
                </a:cubicBezTo>
                <a:lnTo>
                  <a:pt x="20514" y="21575"/>
                </a:lnTo>
                <a:cubicBezTo>
                  <a:pt x="20933" y="21600"/>
                  <a:pt x="21260" y="20951"/>
                  <a:pt x="21260" y="20177"/>
                </a:cubicBezTo>
                <a:close/>
                <a:moveTo>
                  <a:pt x="3114" y="15207"/>
                </a:moveTo>
                <a:cubicBezTo>
                  <a:pt x="1727" y="15207"/>
                  <a:pt x="602" y="13060"/>
                  <a:pt x="602" y="10413"/>
                </a:cubicBezTo>
                <a:cubicBezTo>
                  <a:pt x="602" y="7766"/>
                  <a:pt x="1727" y="5618"/>
                  <a:pt x="3114" y="5618"/>
                </a:cubicBezTo>
                <a:cubicBezTo>
                  <a:pt x="4501" y="5618"/>
                  <a:pt x="5626" y="7766"/>
                  <a:pt x="5626" y="10413"/>
                </a:cubicBezTo>
                <a:cubicBezTo>
                  <a:pt x="5613" y="13085"/>
                  <a:pt x="4488" y="15207"/>
                  <a:pt x="3114" y="15207"/>
                </a:cubicBezTo>
                <a:close/>
              </a:path>
            </a:pathLst>
          </a:custGeom>
          <a:solidFill>
            <a:srgbClr val="4CC1E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10" name="Shape">
            <a:extLst>
              <a:ext uri="{FF2B5EF4-FFF2-40B4-BE49-F238E27FC236}">
                <a16:creationId xmlns:a16="http://schemas.microsoft.com/office/drawing/2014/main" id="{43A6B5D1-1C87-86DF-B77D-308E6ADB712F}"/>
              </a:ext>
            </a:extLst>
          </p:cNvPr>
          <p:cNvSpPr/>
          <p:nvPr/>
        </p:nvSpPr>
        <p:spPr>
          <a:xfrm>
            <a:off x="6495579" y="1730757"/>
            <a:ext cx="1476075" cy="1475250"/>
          </a:xfrm>
          <a:custGeom>
            <a:avLst/>
            <a:gdLst/>
            <a:ahLst/>
            <a:cxnLst>
              <a:cxn ang="0">
                <a:pos x="wd2" y="hd2"/>
              </a:cxn>
              <a:cxn ang="5400000">
                <a:pos x="wd2" y="hd2"/>
              </a:cxn>
              <a:cxn ang="10800000">
                <a:pos x="wd2" y="hd2"/>
              </a:cxn>
              <a:cxn ang="16200000">
                <a:pos x="wd2" y="hd2"/>
              </a:cxn>
            </a:cxnLst>
            <a:rect l="0" t="0" r="r" b="b"/>
            <a:pathLst>
              <a:path w="21311" h="21283" extrusionOk="0">
                <a:moveTo>
                  <a:pt x="13594" y="20405"/>
                </a:moveTo>
                <a:lnTo>
                  <a:pt x="13594" y="11934"/>
                </a:lnTo>
                <a:cubicBezTo>
                  <a:pt x="13594" y="9675"/>
                  <a:pt x="15384" y="7840"/>
                  <a:pt x="17644" y="7715"/>
                </a:cubicBezTo>
                <a:cubicBezTo>
                  <a:pt x="19873" y="7605"/>
                  <a:pt x="21600" y="5597"/>
                  <a:pt x="21270" y="3275"/>
                </a:cubicBezTo>
                <a:cubicBezTo>
                  <a:pt x="21035" y="1628"/>
                  <a:pt x="19701" y="295"/>
                  <a:pt x="18037" y="44"/>
                </a:cubicBezTo>
                <a:cubicBezTo>
                  <a:pt x="15713" y="-301"/>
                  <a:pt x="13704" y="1440"/>
                  <a:pt x="13594" y="3668"/>
                </a:cubicBezTo>
                <a:cubicBezTo>
                  <a:pt x="13484" y="5926"/>
                  <a:pt x="11648" y="7715"/>
                  <a:pt x="9372" y="7715"/>
                </a:cubicBezTo>
                <a:lnTo>
                  <a:pt x="895" y="7715"/>
                </a:lnTo>
                <a:cubicBezTo>
                  <a:pt x="392" y="7715"/>
                  <a:pt x="0" y="8123"/>
                  <a:pt x="0" y="8609"/>
                </a:cubicBezTo>
                <a:lnTo>
                  <a:pt x="0" y="20389"/>
                </a:lnTo>
                <a:cubicBezTo>
                  <a:pt x="0" y="20891"/>
                  <a:pt x="408" y="21283"/>
                  <a:pt x="895" y="21283"/>
                </a:cubicBezTo>
                <a:lnTo>
                  <a:pt x="12684" y="21283"/>
                </a:lnTo>
                <a:cubicBezTo>
                  <a:pt x="13202" y="21299"/>
                  <a:pt x="13594" y="20891"/>
                  <a:pt x="13594" y="20405"/>
                </a:cubicBezTo>
                <a:close/>
                <a:moveTo>
                  <a:pt x="14489" y="3824"/>
                </a:moveTo>
                <a:cubicBezTo>
                  <a:pt x="14489" y="2162"/>
                  <a:pt x="15839" y="813"/>
                  <a:pt x="17503" y="813"/>
                </a:cubicBezTo>
                <a:cubicBezTo>
                  <a:pt x="19167" y="813"/>
                  <a:pt x="20517" y="2162"/>
                  <a:pt x="20517" y="3824"/>
                </a:cubicBezTo>
                <a:cubicBezTo>
                  <a:pt x="20517" y="5487"/>
                  <a:pt x="19167" y="6836"/>
                  <a:pt x="17503" y="6836"/>
                </a:cubicBezTo>
                <a:cubicBezTo>
                  <a:pt x="15839" y="6821"/>
                  <a:pt x="14489" y="5472"/>
                  <a:pt x="14489" y="3824"/>
                </a:cubicBezTo>
                <a:close/>
              </a:path>
            </a:pathLst>
          </a:custGeom>
          <a:solidFill>
            <a:srgbClr val="A2B96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59222C32-6B62-7050-CAC6-68C97AC69947}"/>
              </a:ext>
            </a:extLst>
          </p:cNvPr>
          <p:cNvSpPr txBox="1"/>
          <p:nvPr/>
        </p:nvSpPr>
        <p:spPr>
          <a:xfrm>
            <a:off x="7510978" y="1819911"/>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02</a:t>
            </a:r>
          </a:p>
        </p:txBody>
      </p:sp>
      <p:sp>
        <p:nvSpPr>
          <p:cNvPr id="12" name="TextBox 11">
            <a:extLst>
              <a:ext uri="{FF2B5EF4-FFF2-40B4-BE49-F238E27FC236}">
                <a16:creationId xmlns:a16="http://schemas.microsoft.com/office/drawing/2014/main" id="{486471CE-9484-EE61-763C-47D244FB61E1}"/>
              </a:ext>
            </a:extLst>
          </p:cNvPr>
          <p:cNvSpPr txBox="1"/>
          <p:nvPr/>
        </p:nvSpPr>
        <p:spPr>
          <a:xfrm>
            <a:off x="6865789" y="3436901"/>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03</a:t>
            </a:r>
          </a:p>
        </p:txBody>
      </p:sp>
      <p:sp>
        <p:nvSpPr>
          <p:cNvPr id="13" name="TextBox 12">
            <a:extLst>
              <a:ext uri="{FF2B5EF4-FFF2-40B4-BE49-F238E27FC236}">
                <a16:creationId xmlns:a16="http://schemas.microsoft.com/office/drawing/2014/main" id="{E8B313A4-314F-8AD8-3B13-D85AE3888959}"/>
              </a:ext>
            </a:extLst>
          </p:cNvPr>
          <p:cNvSpPr txBox="1"/>
          <p:nvPr/>
        </p:nvSpPr>
        <p:spPr>
          <a:xfrm>
            <a:off x="7510978" y="5038386"/>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04</a:t>
            </a:r>
          </a:p>
        </p:txBody>
      </p:sp>
      <p:sp>
        <p:nvSpPr>
          <p:cNvPr id="14" name="TextBox 13">
            <a:extLst>
              <a:ext uri="{FF2B5EF4-FFF2-40B4-BE49-F238E27FC236}">
                <a16:creationId xmlns:a16="http://schemas.microsoft.com/office/drawing/2014/main" id="{A7D945E8-0CE2-DE24-32DB-58454C53CD30}"/>
              </a:ext>
            </a:extLst>
          </p:cNvPr>
          <p:cNvSpPr txBox="1"/>
          <p:nvPr/>
        </p:nvSpPr>
        <p:spPr>
          <a:xfrm>
            <a:off x="4291775" y="1819911"/>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08</a:t>
            </a:r>
          </a:p>
        </p:txBody>
      </p:sp>
      <p:sp>
        <p:nvSpPr>
          <p:cNvPr id="15" name="TextBox 14">
            <a:extLst>
              <a:ext uri="{FF2B5EF4-FFF2-40B4-BE49-F238E27FC236}">
                <a16:creationId xmlns:a16="http://schemas.microsoft.com/office/drawing/2014/main" id="{3D0687F3-FC44-78B6-02D4-6E4368AB8BBC}"/>
              </a:ext>
            </a:extLst>
          </p:cNvPr>
          <p:cNvSpPr txBox="1"/>
          <p:nvPr/>
        </p:nvSpPr>
        <p:spPr>
          <a:xfrm>
            <a:off x="4940645" y="3436901"/>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07</a:t>
            </a:r>
          </a:p>
        </p:txBody>
      </p:sp>
      <p:sp>
        <p:nvSpPr>
          <p:cNvPr id="16" name="TextBox 15">
            <a:extLst>
              <a:ext uri="{FF2B5EF4-FFF2-40B4-BE49-F238E27FC236}">
                <a16:creationId xmlns:a16="http://schemas.microsoft.com/office/drawing/2014/main" id="{F415CD59-81CA-1FDE-92E2-B8DEFC90899C}"/>
              </a:ext>
            </a:extLst>
          </p:cNvPr>
          <p:cNvSpPr txBox="1"/>
          <p:nvPr/>
        </p:nvSpPr>
        <p:spPr>
          <a:xfrm>
            <a:off x="4291775" y="5038386"/>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06</a:t>
            </a:r>
          </a:p>
        </p:txBody>
      </p:sp>
      <p:sp>
        <p:nvSpPr>
          <p:cNvPr id="17" name="TextBox 16">
            <a:extLst>
              <a:ext uri="{FF2B5EF4-FFF2-40B4-BE49-F238E27FC236}">
                <a16:creationId xmlns:a16="http://schemas.microsoft.com/office/drawing/2014/main" id="{BDDD178E-9ABD-E6E1-43D2-7821794E6668}"/>
              </a:ext>
            </a:extLst>
          </p:cNvPr>
          <p:cNvSpPr txBox="1"/>
          <p:nvPr/>
        </p:nvSpPr>
        <p:spPr>
          <a:xfrm>
            <a:off x="5899472" y="2470788"/>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01</a:t>
            </a:r>
          </a:p>
        </p:txBody>
      </p:sp>
      <p:sp>
        <p:nvSpPr>
          <p:cNvPr id="18" name="TextBox 17">
            <a:extLst>
              <a:ext uri="{FF2B5EF4-FFF2-40B4-BE49-F238E27FC236}">
                <a16:creationId xmlns:a16="http://schemas.microsoft.com/office/drawing/2014/main" id="{A46F5D5E-8015-121C-0AA8-3CB67B6A2D17}"/>
              </a:ext>
            </a:extLst>
          </p:cNvPr>
          <p:cNvSpPr txBox="1"/>
          <p:nvPr/>
        </p:nvSpPr>
        <p:spPr>
          <a:xfrm>
            <a:off x="5899472" y="4373555"/>
            <a:ext cx="39305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05</a:t>
            </a:r>
          </a:p>
        </p:txBody>
      </p:sp>
      <p:pic>
        <p:nvPicPr>
          <p:cNvPr id="20" name="Graphic 19" descr="Research">
            <a:extLst>
              <a:ext uri="{FF2B5EF4-FFF2-40B4-BE49-F238E27FC236}">
                <a16:creationId xmlns:a16="http://schemas.microsoft.com/office/drawing/2014/main" id="{30D0188F-6EF0-DE33-49DE-7AECD5B1CE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0293" y="4159446"/>
            <a:ext cx="605344" cy="605344"/>
          </a:xfrm>
          <a:prstGeom prst="rect">
            <a:avLst/>
          </a:prstGeom>
        </p:spPr>
      </p:pic>
      <p:sp>
        <p:nvSpPr>
          <p:cNvPr id="21" name="Freeform: Shape 20">
            <a:extLst>
              <a:ext uri="{FF2B5EF4-FFF2-40B4-BE49-F238E27FC236}">
                <a16:creationId xmlns:a16="http://schemas.microsoft.com/office/drawing/2014/main" id="{7162C4EB-232E-89B8-1FCE-F966B74F1EC6}"/>
              </a:ext>
            </a:extLst>
          </p:cNvPr>
          <p:cNvSpPr/>
          <p:nvPr/>
        </p:nvSpPr>
        <p:spPr>
          <a:xfrm>
            <a:off x="3828298" y="3441518"/>
            <a:ext cx="547331" cy="328017"/>
          </a:xfrm>
          <a:custGeom>
            <a:avLst/>
            <a:gdLst>
              <a:gd name="connsiteX0" fmla="*/ 276583 w 547331"/>
              <a:gd name="connsiteY0" fmla="*/ 265076 h 328017"/>
              <a:gd name="connsiteX1" fmla="*/ 285647 w 547331"/>
              <a:gd name="connsiteY1" fmla="*/ 267992 h 328017"/>
              <a:gd name="connsiteX2" fmla="*/ 286908 w 547331"/>
              <a:gd name="connsiteY2" fmla="*/ 285648 h 328017"/>
              <a:gd name="connsiteX3" fmla="*/ 262316 w 547331"/>
              <a:gd name="connsiteY3" fmla="*/ 314023 h 328017"/>
              <a:gd name="connsiteX4" fmla="*/ 254119 w 547331"/>
              <a:gd name="connsiteY4" fmla="*/ 318437 h 328017"/>
              <a:gd name="connsiteX5" fmla="*/ 244660 w 547331"/>
              <a:gd name="connsiteY5" fmla="*/ 315284 h 328017"/>
              <a:gd name="connsiteX6" fmla="*/ 243399 w 547331"/>
              <a:gd name="connsiteY6" fmla="*/ 297628 h 328017"/>
              <a:gd name="connsiteX7" fmla="*/ 267991 w 547331"/>
              <a:gd name="connsiteY7" fmla="*/ 269253 h 328017"/>
              <a:gd name="connsiteX8" fmla="*/ 276583 w 547331"/>
              <a:gd name="connsiteY8" fmla="*/ 265076 h 328017"/>
              <a:gd name="connsiteX9" fmla="*/ 242216 w 547331"/>
              <a:gd name="connsiteY9" fmla="*/ 239537 h 328017"/>
              <a:gd name="connsiteX10" fmla="*/ 253488 w 547331"/>
              <a:gd name="connsiteY10" fmla="*/ 243399 h 328017"/>
              <a:gd name="connsiteX11" fmla="*/ 254749 w 547331"/>
              <a:gd name="connsiteY11" fmla="*/ 265469 h 328017"/>
              <a:gd name="connsiteX12" fmla="*/ 225743 w 547331"/>
              <a:gd name="connsiteY12" fmla="*/ 298890 h 328017"/>
              <a:gd name="connsiteX13" fmla="*/ 215653 w 547331"/>
              <a:gd name="connsiteY13" fmla="*/ 303934 h 328017"/>
              <a:gd name="connsiteX14" fmla="*/ 203672 w 547331"/>
              <a:gd name="connsiteY14" fmla="*/ 300151 h 328017"/>
              <a:gd name="connsiteX15" fmla="*/ 202411 w 547331"/>
              <a:gd name="connsiteY15" fmla="*/ 278081 h 328017"/>
              <a:gd name="connsiteX16" fmla="*/ 231418 w 547331"/>
              <a:gd name="connsiteY16" fmla="*/ 244660 h 328017"/>
              <a:gd name="connsiteX17" fmla="*/ 242216 w 547331"/>
              <a:gd name="connsiteY17" fmla="*/ 239537 h 328017"/>
              <a:gd name="connsiteX18" fmla="*/ 202175 w 547331"/>
              <a:gd name="connsiteY18" fmla="*/ 209900 h 328017"/>
              <a:gd name="connsiteX19" fmla="*/ 215654 w 547331"/>
              <a:gd name="connsiteY19" fmla="*/ 214392 h 328017"/>
              <a:gd name="connsiteX20" fmla="*/ 217546 w 547331"/>
              <a:gd name="connsiteY20" fmla="*/ 240877 h 328017"/>
              <a:gd name="connsiteX21" fmla="*/ 188539 w 547331"/>
              <a:gd name="connsiteY21" fmla="*/ 274297 h 328017"/>
              <a:gd name="connsiteX22" fmla="*/ 175928 w 547331"/>
              <a:gd name="connsiteY22" fmla="*/ 280603 h 328017"/>
              <a:gd name="connsiteX23" fmla="*/ 162055 w 547331"/>
              <a:gd name="connsiteY23" fmla="*/ 276189 h 328017"/>
              <a:gd name="connsiteX24" fmla="*/ 160163 w 547331"/>
              <a:gd name="connsiteY24" fmla="*/ 249705 h 328017"/>
              <a:gd name="connsiteX25" fmla="*/ 189169 w 547331"/>
              <a:gd name="connsiteY25" fmla="*/ 216284 h 328017"/>
              <a:gd name="connsiteX26" fmla="*/ 202175 w 547331"/>
              <a:gd name="connsiteY26" fmla="*/ 209900 h 328017"/>
              <a:gd name="connsiteX27" fmla="*/ 160557 w 547331"/>
              <a:gd name="connsiteY27" fmla="*/ 182155 h 328017"/>
              <a:gd name="connsiteX28" fmla="*/ 174036 w 547331"/>
              <a:gd name="connsiteY28" fmla="*/ 186647 h 328017"/>
              <a:gd name="connsiteX29" fmla="*/ 175928 w 547331"/>
              <a:gd name="connsiteY29" fmla="*/ 213132 h 328017"/>
              <a:gd name="connsiteX30" fmla="*/ 142507 w 547331"/>
              <a:gd name="connsiteY30" fmla="*/ 250966 h 328017"/>
              <a:gd name="connsiteX31" fmla="*/ 129896 w 547331"/>
              <a:gd name="connsiteY31" fmla="*/ 257272 h 328017"/>
              <a:gd name="connsiteX32" fmla="*/ 116023 w 547331"/>
              <a:gd name="connsiteY32" fmla="*/ 252858 h 328017"/>
              <a:gd name="connsiteX33" fmla="*/ 114131 w 547331"/>
              <a:gd name="connsiteY33" fmla="*/ 226374 h 328017"/>
              <a:gd name="connsiteX34" fmla="*/ 147551 w 547331"/>
              <a:gd name="connsiteY34" fmla="*/ 188539 h 328017"/>
              <a:gd name="connsiteX35" fmla="*/ 160557 w 547331"/>
              <a:gd name="connsiteY35" fmla="*/ 182155 h 328017"/>
              <a:gd name="connsiteX36" fmla="*/ 132418 w 547331"/>
              <a:gd name="connsiteY36" fmla="*/ 56751 h 328017"/>
              <a:gd name="connsiteX37" fmla="*/ 237092 w 547331"/>
              <a:gd name="connsiteY37" fmla="*/ 64318 h 328017"/>
              <a:gd name="connsiteX38" fmla="*/ 199889 w 547331"/>
              <a:gd name="connsiteY38" fmla="*/ 107196 h 328017"/>
              <a:gd name="connsiteX39" fmla="*/ 203672 w 547331"/>
              <a:gd name="connsiteY39" fmla="*/ 160794 h 328017"/>
              <a:gd name="connsiteX40" fmla="*/ 228264 w 547331"/>
              <a:gd name="connsiteY40" fmla="*/ 170253 h 328017"/>
              <a:gd name="connsiteX41" fmla="*/ 231417 w 547331"/>
              <a:gd name="connsiteY41" fmla="*/ 170253 h 328017"/>
              <a:gd name="connsiteX42" fmla="*/ 256640 w 547331"/>
              <a:gd name="connsiteY42" fmla="*/ 157642 h 328017"/>
              <a:gd name="connsiteX43" fmla="*/ 300150 w 547331"/>
              <a:gd name="connsiteY43" fmla="*/ 107827 h 328017"/>
              <a:gd name="connsiteX44" fmla="*/ 307086 w 547331"/>
              <a:gd name="connsiteY44" fmla="*/ 114132 h 328017"/>
              <a:gd name="connsiteX45" fmla="*/ 408607 w 547331"/>
              <a:gd name="connsiteY45" fmla="*/ 201151 h 328017"/>
              <a:gd name="connsiteX46" fmla="*/ 415543 w 547331"/>
              <a:gd name="connsiteY46" fmla="*/ 218176 h 328017"/>
              <a:gd name="connsiteX47" fmla="*/ 392843 w 547331"/>
              <a:gd name="connsiteY47" fmla="*/ 245291 h 328017"/>
              <a:gd name="connsiteX48" fmla="*/ 379601 w 547331"/>
              <a:gd name="connsiteY48" fmla="*/ 242769 h 328017"/>
              <a:gd name="connsiteX49" fmla="*/ 380232 w 547331"/>
              <a:gd name="connsiteY49" fmla="*/ 246552 h 328017"/>
              <a:gd name="connsiteX50" fmla="*/ 357531 w 547331"/>
              <a:gd name="connsiteY50" fmla="*/ 273667 h 328017"/>
              <a:gd name="connsiteX51" fmla="*/ 351225 w 547331"/>
              <a:gd name="connsiteY51" fmla="*/ 273036 h 328017"/>
              <a:gd name="connsiteX52" fmla="*/ 351225 w 547331"/>
              <a:gd name="connsiteY52" fmla="*/ 273667 h 328017"/>
              <a:gd name="connsiteX53" fmla="*/ 328525 w 547331"/>
              <a:gd name="connsiteY53" fmla="*/ 300781 h 328017"/>
              <a:gd name="connsiteX54" fmla="*/ 322219 w 547331"/>
              <a:gd name="connsiteY54" fmla="*/ 300150 h 328017"/>
              <a:gd name="connsiteX55" fmla="*/ 322219 w 547331"/>
              <a:gd name="connsiteY55" fmla="*/ 300781 h 328017"/>
              <a:gd name="connsiteX56" fmla="*/ 299519 w 547331"/>
              <a:gd name="connsiteY56" fmla="*/ 327895 h 328017"/>
              <a:gd name="connsiteX57" fmla="*/ 284386 w 547331"/>
              <a:gd name="connsiteY57" fmla="*/ 324112 h 328017"/>
              <a:gd name="connsiteX58" fmla="*/ 275558 w 547331"/>
              <a:gd name="connsiteY58" fmla="*/ 317176 h 328017"/>
              <a:gd name="connsiteX59" fmla="*/ 296997 w 547331"/>
              <a:gd name="connsiteY59" fmla="*/ 292584 h 328017"/>
              <a:gd name="connsiteX60" fmla="*/ 303303 w 547331"/>
              <a:gd name="connsiteY60" fmla="*/ 274297 h 328017"/>
              <a:gd name="connsiteX61" fmla="*/ 294475 w 547331"/>
              <a:gd name="connsiteY61" fmla="*/ 257272 h 328017"/>
              <a:gd name="connsiteX62" fmla="*/ 278080 w 547331"/>
              <a:gd name="connsiteY62" fmla="*/ 250966 h 328017"/>
              <a:gd name="connsiteX63" fmla="*/ 271144 w 547331"/>
              <a:gd name="connsiteY63" fmla="*/ 252227 h 328017"/>
              <a:gd name="connsiteX64" fmla="*/ 261685 w 547331"/>
              <a:gd name="connsiteY64" fmla="*/ 232680 h 328017"/>
              <a:gd name="connsiteX65" fmla="*/ 242767 w 547331"/>
              <a:gd name="connsiteY65" fmla="*/ 225743 h 328017"/>
              <a:gd name="connsiteX66" fmla="*/ 234570 w 547331"/>
              <a:gd name="connsiteY66" fmla="*/ 227004 h 328017"/>
              <a:gd name="connsiteX67" fmla="*/ 223850 w 547331"/>
              <a:gd name="connsiteY67" fmla="*/ 203673 h 328017"/>
              <a:gd name="connsiteX68" fmla="*/ 203042 w 547331"/>
              <a:gd name="connsiteY68" fmla="*/ 196106 h 328017"/>
              <a:gd name="connsiteX69" fmla="*/ 192322 w 547331"/>
              <a:gd name="connsiteY69" fmla="*/ 197998 h 328017"/>
              <a:gd name="connsiteX70" fmla="*/ 181602 w 547331"/>
              <a:gd name="connsiteY70" fmla="*/ 175297 h 328017"/>
              <a:gd name="connsiteX71" fmla="*/ 160794 w 547331"/>
              <a:gd name="connsiteY71" fmla="*/ 167731 h 328017"/>
              <a:gd name="connsiteX72" fmla="*/ 136832 w 547331"/>
              <a:gd name="connsiteY72" fmla="*/ 178450 h 328017"/>
              <a:gd name="connsiteX73" fmla="*/ 120437 w 547331"/>
              <a:gd name="connsiteY73" fmla="*/ 197367 h 328017"/>
              <a:gd name="connsiteX74" fmla="*/ 77559 w 547331"/>
              <a:gd name="connsiteY74" fmla="*/ 147552 h 328017"/>
              <a:gd name="connsiteX75" fmla="*/ 279972 w 547331"/>
              <a:gd name="connsiteY75" fmla="*/ 51076 h 328017"/>
              <a:gd name="connsiteX76" fmla="*/ 283124 w 547331"/>
              <a:gd name="connsiteY76" fmla="*/ 51707 h 328017"/>
              <a:gd name="connsiteX77" fmla="*/ 415543 w 547331"/>
              <a:gd name="connsiteY77" fmla="*/ 59273 h 328017"/>
              <a:gd name="connsiteX78" fmla="*/ 469141 w 547331"/>
              <a:gd name="connsiteY78" fmla="*/ 146922 h 328017"/>
              <a:gd name="connsiteX79" fmla="*/ 423741 w 547331"/>
              <a:gd name="connsiteY79" fmla="*/ 199259 h 328017"/>
              <a:gd name="connsiteX80" fmla="*/ 416804 w 547331"/>
              <a:gd name="connsiteY80" fmla="*/ 191062 h 328017"/>
              <a:gd name="connsiteX81" fmla="*/ 298888 w 547331"/>
              <a:gd name="connsiteY81" fmla="*/ 89541 h 328017"/>
              <a:gd name="connsiteX82" fmla="*/ 247182 w 547331"/>
              <a:gd name="connsiteY82" fmla="*/ 148814 h 328017"/>
              <a:gd name="connsiteX83" fmla="*/ 230157 w 547331"/>
              <a:gd name="connsiteY83" fmla="*/ 157642 h 328017"/>
              <a:gd name="connsiteX84" fmla="*/ 211240 w 547331"/>
              <a:gd name="connsiteY84" fmla="*/ 151336 h 328017"/>
              <a:gd name="connsiteX85" fmla="*/ 208718 w 547331"/>
              <a:gd name="connsiteY85" fmla="*/ 116024 h 328017"/>
              <a:gd name="connsiteX86" fmla="*/ 258532 w 547331"/>
              <a:gd name="connsiteY86" fmla="*/ 59273 h 328017"/>
              <a:gd name="connsiteX87" fmla="*/ 279972 w 547331"/>
              <a:gd name="connsiteY87" fmla="*/ 51076 h 328017"/>
              <a:gd name="connsiteX88" fmla="*/ 476077 w 547331"/>
              <a:gd name="connsiteY88" fmla="*/ 0 h 328017"/>
              <a:gd name="connsiteX89" fmla="*/ 547331 w 547331"/>
              <a:gd name="connsiteY89" fmla="*/ 118547 h 328017"/>
              <a:gd name="connsiteX90" fmla="*/ 498778 w 547331"/>
              <a:gd name="connsiteY90" fmla="*/ 148184 h 328017"/>
              <a:gd name="connsiteX91" fmla="*/ 481752 w 547331"/>
              <a:gd name="connsiteY91" fmla="*/ 143770 h 328017"/>
              <a:gd name="connsiteX92" fmla="*/ 423110 w 547331"/>
              <a:gd name="connsiteY92" fmla="*/ 46662 h 328017"/>
              <a:gd name="connsiteX93" fmla="*/ 427524 w 547331"/>
              <a:gd name="connsiteY93" fmla="*/ 29637 h 328017"/>
              <a:gd name="connsiteX94" fmla="*/ 71884 w 547331"/>
              <a:gd name="connsiteY94" fmla="*/ 0 h 328017"/>
              <a:gd name="connsiteX95" fmla="*/ 119808 w 547331"/>
              <a:gd name="connsiteY95" fmla="*/ 29637 h 328017"/>
              <a:gd name="connsiteX96" fmla="*/ 124222 w 547331"/>
              <a:gd name="connsiteY96" fmla="*/ 46662 h 328017"/>
              <a:gd name="connsiteX97" fmla="*/ 65579 w 547331"/>
              <a:gd name="connsiteY97" fmla="*/ 143770 h 328017"/>
              <a:gd name="connsiteX98" fmla="*/ 48554 w 547331"/>
              <a:gd name="connsiteY98" fmla="*/ 148184 h 328017"/>
              <a:gd name="connsiteX99" fmla="*/ 0 w 547331"/>
              <a:gd name="connsiteY99" fmla="*/ 118547 h 32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47331" h="328017">
                <a:moveTo>
                  <a:pt x="276583" y="265076"/>
                </a:moveTo>
                <a:cubicBezTo>
                  <a:pt x="279814" y="264839"/>
                  <a:pt x="283125" y="265785"/>
                  <a:pt x="285647" y="267992"/>
                </a:cubicBezTo>
                <a:cubicBezTo>
                  <a:pt x="290691" y="272406"/>
                  <a:pt x="291322" y="280603"/>
                  <a:pt x="286908" y="285648"/>
                </a:cubicBezTo>
                <a:lnTo>
                  <a:pt x="262316" y="314023"/>
                </a:lnTo>
                <a:cubicBezTo>
                  <a:pt x="260424" y="316545"/>
                  <a:pt x="257271" y="317807"/>
                  <a:pt x="254119" y="318437"/>
                </a:cubicBezTo>
                <a:cubicBezTo>
                  <a:pt x="250966" y="318437"/>
                  <a:pt x="247182" y="317807"/>
                  <a:pt x="244660" y="315284"/>
                </a:cubicBezTo>
                <a:cubicBezTo>
                  <a:pt x="239616" y="310870"/>
                  <a:pt x="238985" y="302673"/>
                  <a:pt x="243399" y="297628"/>
                </a:cubicBezTo>
                <a:lnTo>
                  <a:pt x="267991" y="269253"/>
                </a:lnTo>
                <a:cubicBezTo>
                  <a:pt x="270198" y="266731"/>
                  <a:pt x="273351" y="265312"/>
                  <a:pt x="276583" y="265076"/>
                </a:cubicBezTo>
                <a:close/>
                <a:moveTo>
                  <a:pt x="242216" y="239537"/>
                </a:moveTo>
                <a:cubicBezTo>
                  <a:pt x="246236" y="239301"/>
                  <a:pt x="250335" y="240562"/>
                  <a:pt x="253488" y="243399"/>
                </a:cubicBezTo>
                <a:cubicBezTo>
                  <a:pt x="259793" y="249074"/>
                  <a:pt x="260424" y="259163"/>
                  <a:pt x="254749" y="265469"/>
                </a:cubicBezTo>
                <a:lnTo>
                  <a:pt x="225743" y="298890"/>
                </a:lnTo>
                <a:cubicBezTo>
                  <a:pt x="223221" y="302043"/>
                  <a:pt x="219437" y="303934"/>
                  <a:pt x="215653" y="303934"/>
                </a:cubicBezTo>
                <a:cubicBezTo>
                  <a:pt x="211239" y="304565"/>
                  <a:pt x="207455" y="303304"/>
                  <a:pt x="203672" y="300151"/>
                </a:cubicBezTo>
                <a:cubicBezTo>
                  <a:pt x="197366" y="294476"/>
                  <a:pt x="196736" y="284387"/>
                  <a:pt x="202411" y="278081"/>
                </a:cubicBezTo>
                <a:lnTo>
                  <a:pt x="231418" y="244660"/>
                </a:lnTo>
                <a:cubicBezTo>
                  <a:pt x="234255" y="241507"/>
                  <a:pt x="238196" y="239773"/>
                  <a:pt x="242216" y="239537"/>
                </a:cubicBezTo>
                <a:close/>
                <a:moveTo>
                  <a:pt x="202175" y="209900"/>
                </a:moveTo>
                <a:cubicBezTo>
                  <a:pt x="206983" y="209506"/>
                  <a:pt x="211870" y="210924"/>
                  <a:pt x="215654" y="214392"/>
                </a:cubicBezTo>
                <a:cubicBezTo>
                  <a:pt x="223221" y="221329"/>
                  <a:pt x="224482" y="233310"/>
                  <a:pt x="217546" y="240877"/>
                </a:cubicBezTo>
                <a:lnTo>
                  <a:pt x="188539" y="274297"/>
                </a:lnTo>
                <a:cubicBezTo>
                  <a:pt x="185386" y="278081"/>
                  <a:pt x="180342" y="280603"/>
                  <a:pt x="175928" y="280603"/>
                </a:cubicBezTo>
                <a:cubicBezTo>
                  <a:pt x="170883" y="281233"/>
                  <a:pt x="165839" y="279342"/>
                  <a:pt x="162055" y="276189"/>
                </a:cubicBezTo>
                <a:cubicBezTo>
                  <a:pt x="154488" y="269253"/>
                  <a:pt x="153227" y="257272"/>
                  <a:pt x="160163" y="249705"/>
                </a:cubicBezTo>
                <a:lnTo>
                  <a:pt x="189169" y="216284"/>
                </a:lnTo>
                <a:cubicBezTo>
                  <a:pt x="192638" y="212501"/>
                  <a:pt x="197367" y="210294"/>
                  <a:pt x="202175" y="209900"/>
                </a:cubicBezTo>
                <a:close/>
                <a:moveTo>
                  <a:pt x="160557" y="182155"/>
                </a:moveTo>
                <a:cubicBezTo>
                  <a:pt x="165365" y="181761"/>
                  <a:pt x="170252" y="183179"/>
                  <a:pt x="174036" y="186647"/>
                </a:cubicBezTo>
                <a:cubicBezTo>
                  <a:pt x="181603" y="193584"/>
                  <a:pt x="182864" y="205565"/>
                  <a:pt x="175928" y="213132"/>
                </a:cubicBezTo>
                <a:lnTo>
                  <a:pt x="142507" y="250966"/>
                </a:lnTo>
                <a:cubicBezTo>
                  <a:pt x="138723" y="254750"/>
                  <a:pt x="134310" y="256641"/>
                  <a:pt x="129896" y="257272"/>
                </a:cubicBezTo>
                <a:cubicBezTo>
                  <a:pt x="124851" y="257902"/>
                  <a:pt x="119807" y="256011"/>
                  <a:pt x="116023" y="252858"/>
                </a:cubicBezTo>
                <a:cubicBezTo>
                  <a:pt x="108456" y="245922"/>
                  <a:pt x="107195" y="233941"/>
                  <a:pt x="114131" y="226374"/>
                </a:cubicBezTo>
                <a:lnTo>
                  <a:pt x="147551" y="188539"/>
                </a:lnTo>
                <a:cubicBezTo>
                  <a:pt x="151020" y="184756"/>
                  <a:pt x="155749" y="182549"/>
                  <a:pt x="160557" y="182155"/>
                </a:cubicBezTo>
                <a:close/>
                <a:moveTo>
                  <a:pt x="132418" y="56751"/>
                </a:moveTo>
                <a:cubicBezTo>
                  <a:pt x="170883" y="75668"/>
                  <a:pt x="208086" y="60534"/>
                  <a:pt x="237092" y="64318"/>
                </a:cubicBezTo>
                <a:lnTo>
                  <a:pt x="199889" y="107196"/>
                </a:lnTo>
                <a:cubicBezTo>
                  <a:pt x="186647" y="122960"/>
                  <a:pt x="187908" y="146922"/>
                  <a:pt x="203672" y="160794"/>
                </a:cubicBezTo>
                <a:cubicBezTo>
                  <a:pt x="209978" y="167100"/>
                  <a:pt x="218806" y="170253"/>
                  <a:pt x="228264" y="170253"/>
                </a:cubicBezTo>
                <a:cubicBezTo>
                  <a:pt x="228895" y="170253"/>
                  <a:pt x="230156" y="170253"/>
                  <a:pt x="231417" y="170253"/>
                </a:cubicBezTo>
                <a:cubicBezTo>
                  <a:pt x="241506" y="169622"/>
                  <a:pt x="250335" y="165208"/>
                  <a:pt x="256640" y="157642"/>
                </a:cubicBezTo>
                <a:lnTo>
                  <a:pt x="300150" y="107827"/>
                </a:lnTo>
                <a:lnTo>
                  <a:pt x="307086" y="114132"/>
                </a:lnTo>
                <a:lnTo>
                  <a:pt x="408607" y="201151"/>
                </a:lnTo>
                <a:cubicBezTo>
                  <a:pt x="413021" y="205564"/>
                  <a:pt x="416174" y="211240"/>
                  <a:pt x="415543" y="218176"/>
                </a:cubicBezTo>
                <a:cubicBezTo>
                  <a:pt x="416804" y="232049"/>
                  <a:pt x="406715" y="244030"/>
                  <a:pt x="392843" y="245291"/>
                </a:cubicBezTo>
                <a:cubicBezTo>
                  <a:pt x="387798" y="245922"/>
                  <a:pt x="383384" y="244661"/>
                  <a:pt x="379601" y="242769"/>
                </a:cubicBezTo>
                <a:cubicBezTo>
                  <a:pt x="379601" y="244030"/>
                  <a:pt x="380232" y="245291"/>
                  <a:pt x="380232" y="246552"/>
                </a:cubicBezTo>
                <a:cubicBezTo>
                  <a:pt x="381493" y="260425"/>
                  <a:pt x="371404" y="272405"/>
                  <a:pt x="357531" y="273667"/>
                </a:cubicBezTo>
                <a:cubicBezTo>
                  <a:pt x="355639" y="273667"/>
                  <a:pt x="353117" y="273667"/>
                  <a:pt x="351225" y="273036"/>
                </a:cubicBezTo>
                <a:cubicBezTo>
                  <a:pt x="351225" y="273036"/>
                  <a:pt x="351225" y="273667"/>
                  <a:pt x="351225" y="273667"/>
                </a:cubicBezTo>
                <a:cubicBezTo>
                  <a:pt x="352487" y="287539"/>
                  <a:pt x="342398" y="299520"/>
                  <a:pt x="328525" y="300781"/>
                </a:cubicBezTo>
                <a:cubicBezTo>
                  <a:pt x="326633" y="300781"/>
                  <a:pt x="324111" y="300781"/>
                  <a:pt x="322219" y="300150"/>
                </a:cubicBezTo>
                <a:cubicBezTo>
                  <a:pt x="322219" y="300150"/>
                  <a:pt x="322219" y="300781"/>
                  <a:pt x="322219" y="300781"/>
                </a:cubicBezTo>
                <a:cubicBezTo>
                  <a:pt x="323481" y="314653"/>
                  <a:pt x="313392" y="326634"/>
                  <a:pt x="299519" y="327895"/>
                </a:cubicBezTo>
                <a:cubicBezTo>
                  <a:pt x="293844" y="328526"/>
                  <a:pt x="288800" y="326634"/>
                  <a:pt x="284386" y="324112"/>
                </a:cubicBezTo>
                <a:lnTo>
                  <a:pt x="275558" y="317176"/>
                </a:lnTo>
                <a:lnTo>
                  <a:pt x="296997" y="292584"/>
                </a:lnTo>
                <a:cubicBezTo>
                  <a:pt x="301411" y="287539"/>
                  <a:pt x="303933" y="281233"/>
                  <a:pt x="303303" y="274297"/>
                </a:cubicBezTo>
                <a:cubicBezTo>
                  <a:pt x="302672" y="267992"/>
                  <a:pt x="299519" y="261686"/>
                  <a:pt x="294475" y="257272"/>
                </a:cubicBezTo>
                <a:cubicBezTo>
                  <a:pt x="290061" y="252858"/>
                  <a:pt x="284386" y="250966"/>
                  <a:pt x="278080" y="250966"/>
                </a:cubicBezTo>
                <a:cubicBezTo>
                  <a:pt x="275558" y="250966"/>
                  <a:pt x="273035" y="251597"/>
                  <a:pt x="271144" y="252227"/>
                </a:cubicBezTo>
                <a:cubicBezTo>
                  <a:pt x="270513" y="244661"/>
                  <a:pt x="267360" y="237724"/>
                  <a:pt x="261685" y="232680"/>
                </a:cubicBezTo>
                <a:cubicBezTo>
                  <a:pt x="256010" y="228265"/>
                  <a:pt x="249704" y="225743"/>
                  <a:pt x="242767" y="225743"/>
                </a:cubicBezTo>
                <a:cubicBezTo>
                  <a:pt x="240245" y="225743"/>
                  <a:pt x="237092" y="226374"/>
                  <a:pt x="234570" y="227004"/>
                </a:cubicBezTo>
                <a:cubicBezTo>
                  <a:pt x="234570" y="218176"/>
                  <a:pt x="230786" y="209978"/>
                  <a:pt x="223850" y="203673"/>
                </a:cubicBezTo>
                <a:cubicBezTo>
                  <a:pt x="218175" y="198628"/>
                  <a:pt x="210608" y="196106"/>
                  <a:pt x="203042" y="196106"/>
                </a:cubicBezTo>
                <a:cubicBezTo>
                  <a:pt x="199258" y="196106"/>
                  <a:pt x="195475" y="196737"/>
                  <a:pt x="192322" y="197998"/>
                </a:cubicBezTo>
                <a:cubicBezTo>
                  <a:pt x="191691" y="189170"/>
                  <a:pt x="188539" y="180972"/>
                  <a:pt x="181602" y="175297"/>
                </a:cubicBezTo>
                <a:cubicBezTo>
                  <a:pt x="175927" y="170253"/>
                  <a:pt x="168360" y="167731"/>
                  <a:pt x="160794" y="167731"/>
                </a:cubicBezTo>
                <a:cubicBezTo>
                  <a:pt x="151335" y="167731"/>
                  <a:pt x="142507" y="171514"/>
                  <a:pt x="136832" y="178450"/>
                </a:cubicBezTo>
                <a:lnTo>
                  <a:pt x="120437" y="197367"/>
                </a:lnTo>
                <a:lnTo>
                  <a:pt x="77559" y="147552"/>
                </a:lnTo>
                <a:close/>
                <a:moveTo>
                  <a:pt x="279972" y="51076"/>
                </a:moveTo>
                <a:cubicBezTo>
                  <a:pt x="279972" y="51076"/>
                  <a:pt x="282494" y="51707"/>
                  <a:pt x="283124" y="51707"/>
                </a:cubicBezTo>
                <a:cubicBezTo>
                  <a:pt x="325372" y="59904"/>
                  <a:pt x="363206" y="78190"/>
                  <a:pt x="415543" y="59273"/>
                </a:cubicBezTo>
                <a:lnTo>
                  <a:pt x="469141" y="146922"/>
                </a:lnTo>
                <a:lnTo>
                  <a:pt x="423741" y="199259"/>
                </a:lnTo>
                <a:cubicBezTo>
                  <a:pt x="421218" y="195476"/>
                  <a:pt x="419957" y="194214"/>
                  <a:pt x="416804" y="191062"/>
                </a:cubicBezTo>
                <a:lnTo>
                  <a:pt x="298888" y="89541"/>
                </a:lnTo>
                <a:cubicBezTo>
                  <a:pt x="298888" y="89541"/>
                  <a:pt x="247182" y="148814"/>
                  <a:pt x="247182" y="148814"/>
                </a:cubicBezTo>
                <a:cubicBezTo>
                  <a:pt x="242768" y="154489"/>
                  <a:pt x="236462" y="157011"/>
                  <a:pt x="230157" y="157642"/>
                </a:cubicBezTo>
                <a:cubicBezTo>
                  <a:pt x="223221" y="158272"/>
                  <a:pt x="216915" y="155750"/>
                  <a:pt x="211240" y="151336"/>
                </a:cubicBezTo>
                <a:cubicBezTo>
                  <a:pt x="200519" y="142508"/>
                  <a:pt x="199258" y="126744"/>
                  <a:pt x="208718" y="116024"/>
                </a:cubicBezTo>
                <a:lnTo>
                  <a:pt x="258532" y="59273"/>
                </a:lnTo>
                <a:cubicBezTo>
                  <a:pt x="264207" y="52968"/>
                  <a:pt x="272405" y="50445"/>
                  <a:pt x="279972" y="51076"/>
                </a:cubicBezTo>
                <a:close/>
                <a:moveTo>
                  <a:pt x="476077" y="0"/>
                </a:moveTo>
                <a:lnTo>
                  <a:pt x="547331" y="118547"/>
                </a:lnTo>
                <a:lnTo>
                  <a:pt x="498778" y="148184"/>
                </a:lnTo>
                <a:cubicBezTo>
                  <a:pt x="493103" y="151967"/>
                  <a:pt x="484905" y="150076"/>
                  <a:pt x="481752" y="143770"/>
                </a:cubicBezTo>
                <a:lnTo>
                  <a:pt x="423110" y="46662"/>
                </a:lnTo>
                <a:cubicBezTo>
                  <a:pt x="419326" y="40987"/>
                  <a:pt x="421218" y="32789"/>
                  <a:pt x="427524" y="29637"/>
                </a:cubicBezTo>
                <a:close/>
                <a:moveTo>
                  <a:pt x="71884" y="0"/>
                </a:moveTo>
                <a:lnTo>
                  <a:pt x="119808" y="29637"/>
                </a:lnTo>
                <a:cubicBezTo>
                  <a:pt x="126114" y="32789"/>
                  <a:pt x="128006" y="40987"/>
                  <a:pt x="124222" y="46662"/>
                </a:cubicBezTo>
                <a:lnTo>
                  <a:pt x="65579" y="143770"/>
                </a:lnTo>
                <a:cubicBezTo>
                  <a:pt x="62426" y="150076"/>
                  <a:pt x="54229" y="151967"/>
                  <a:pt x="48554" y="148184"/>
                </a:cubicBezTo>
                <a:lnTo>
                  <a:pt x="0" y="118547"/>
                </a:lnTo>
                <a:close/>
              </a:path>
            </a:pathLst>
          </a:custGeom>
          <a:solidFill>
            <a:sysClr val="windowText" lastClr="000000">
              <a:lumMod val="85000"/>
              <a:lumOff val="15000"/>
            </a:sysClr>
          </a:solidFill>
          <a:ln w="65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cs typeface="Arial"/>
              <a:sym typeface="Arial"/>
            </a:endParaRPr>
          </a:p>
        </p:txBody>
      </p:sp>
      <p:sp>
        <p:nvSpPr>
          <p:cNvPr id="22" name="Freeform: Shape 21">
            <a:extLst>
              <a:ext uri="{FF2B5EF4-FFF2-40B4-BE49-F238E27FC236}">
                <a16:creationId xmlns:a16="http://schemas.microsoft.com/office/drawing/2014/main" id="{8422FF06-DDDA-5038-97DA-5A607889431B}"/>
              </a:ext>
            </a:extLst>
          </p:cNvPr>
          <p:cNvSpPr/>
          <p:nvPr/>
        </p:nvSpPr>
        <p:spPr>
          <a:xfrm>
            <a:off x="5050341" y="4209891"/>
            <a:ext cx="390952" cy="504454"/>
          </a:xfrm>
          <a:custGeom>
            <a:avLst/>
            <a:gdLst>
              <a:gd name="connsiteX0" fmla="*/ 75668 w 390952"/>
              <a:gd name="connsiteY0" fmla="*/ 384646 h 504454"/>
              <a:gd name="connsiteX1" fmla="*/ 315283 w 390952"/>
              <a:gd name="connsiteY1" fmla="*/ 384646 h 504454"/>
              <a:gd name="connsiteX2" fmla="*/ 315283 w 390952"/>
              <a:gd name="connsiteY2" fmla="*/ 409869 h 504454"/>
              <a:gd name="connsiteX3" fmla="*/ 75668 w 390952"/>
              <a:gd name="connsiteY3" fmla="*/ 409869 h 504454"/>
              <a:gd name="connsiteX4" fmla="*/ 75668 w 390952"/>
              <a:gd name="connsiteY4" fmla="*/ 334201 h 504454"/>
              <a:gd name="connsiteX5" fmla="*/ 315283 w 390952"/>
              <a:gd name="connsiteY5" fmla="*/ 334201 h 504454"/>
              <a:gd name="connsiteX6" fmla="*/ 315283 w 390952"/>
              <a:gd name="connsiteY6" fmla="*/ 359424 h 504454"/>
              <a:gd name="connsiteX7" fmla="*/ 75668 w 390952"/>
              <a:gd name="connsiteY7" fmla="*/ 359424 h 504454"/>
              <a:gd name="connsiteX8" fmla="*/ 75668 w 390952"/>
              <a:gd name="connsiteY8" fmla="*/ 283755 h 504454"/>
              <a:gd name="connsiteX9" fmla="*/ 315283 w 390952"/>
              <a:gd name="connsiteY9" fmla="*/ 283755 h 504454"/>
              <a:gd name="connsiteX10" fmla="*/ 315283 w 390952"/>
              <a:gd name="connsiteY10" fmla="*/ 308978 h 504454"/>
              <a:gd name="connsiteX11" fmla="*/ 75668 w 390952"/>
              <a:gd name="connsiteY11" fmla="*/ 308978 h 504454"/>
              <a:gd name="connsiteX12" fmla="*/ 75668 w 390952"/>
              <a:gd name="connsiteY12" fmla="*/ 233309 h 504454"/>
              <a:gd name="connsiteX13" fmla="*/ 315283 w 390952"/>
              <a:gd name="connsiteY13" fmla="*/ 233309 h 504454"/>
              <a:gd name="connsiteX14" fmla="*/ 315283 w 390952"/>
              <a:gd name="connsiteY14" fmla="*/ 258532 h 504454"/>
              <a:gd name="connsiteX15" fmla="*/ 75668 w 390952"/>
              <a:gd name="connsiteY15" fmla="*/ 258532 h 504454"/>
              <a:gd name="connsiteX16" fmla="*/ 75668 w 390952"/>
              <a:gd name="connsiteY16" fmla="*/ 182864 h 504454"/>
              <a:gd name="connsiteX17" fmla="*/ 157642 w 390952"/>
              <a:gd name="connsiteY17" fmla="*/ 182864 h 504454"/>
              <a:gd name="connsiteX18" fmla="*/ 157642 w 390952"/>
              <a:gd name="connsiteY18" fmla="*/ 208087 h 504454"/>
              <a:gd name="connsiteX19" fmla="*/ 75668 w 390952"/>
              <a:gd name="connsiteY19" fmla="*/ 208087 h 504454"/>
              <a:gd name="connsiteX20" fmla="*/ 233310 w 390952"/>
              <a:gd name="connsiteY20" fmla="*/ 53598 h 504454"/>
              <a:gd name="connsiteX21" fmla="*/ 233310 w 390952"/>
              <a:gd name="connsiteY21" fmla="*/ 132419 h 504454"/>
              <a:gd name="connsiteX22" fmla="*/ 312131 w 390952"/>
              <a:gd name="connsiteY22" fmla="*/ 132419 h 504454"/>
              <a:gd name="connsiteX23" fmla="*/ 37834 w 390952"/>
              <a:gd name="connsiteY23" fmla="*/ 37834 h 504454"/>
              <a:gd name="connsiteX24" fmla="*/ 37834 w 390952"/>
              <a:gd name="connsiteY24" fmla="*/ 466620 h 504454"/>
              <a:gd name="connsiteX25" fmla="*/ 353118 w 390952"/>
              <a:gd name="connsiteY25" fmla="*/ 466620 h 504454"/>
              <a:gd name="connsiteX26" fmla="*/ 353118 w 390952"/>
              <a:gd name="connsiteY26" fmla="*/ 170253 h 504454"/>
              <a:gd name="connsiteX27" fmla="*/ 195476 w 390952"/>
              <a:gd name="connsiteY27" fmla="*/ 170253 h 504454"/>
              <a:gd name="connsiteX28" fmla="*/ 195476 w 390952"/>
              <a:gd name="connsiteY28" fmla="*/ 37834 h 504454"/>
              <a:gd name="connsiteX29" fmla="*/ 0 w 390952"/>
              <a:gd name="connsiteY29" fmla="*/ 0 h 504454"/>
              <a:gd name="connsiteX30" fmla="*/ 233310 w 390952"/>
              <a:gd name="connsiteY30" fmla="*/ 0 h 504454"/>
              <a:gd name="connsiteX31" fmla="*/ 390952 w 390952"/>
              <a:gd name="connsiteY31" fmla="*/ 138724 h 504454"/>
              <a:gd name="connsiteX32" fmla="*/ 390952 w 390952"/>
              <a:gd name="connsiteY32" fmla="*/ 504454 h 504454"/>
              <a:gd name="connsiteX33" fmla="*/ 0 w 390952"/>
              <a:gd name="connsiteY33" fmla="*/ 504454 h 50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952" h="504454">
                <a:moveTo>
                  <a:pt x="75668" y="384646"/>
                </a:moveTo>
                <a:lnTo>
                  <a:pt x="315283" y="384646"/>
                </a:lnTo>
                <a:lnTo>
                  <a:pt x="315283" y="409869"/>
                </a:lnTo>
                <a:lnTo>
                  <a:pt x="75668" y="409869"/>
                </a:lnTo>
                <a:close/>
                <a:moveTo>
                  <a:pt x="75668" y="334201"/>
                </a:moveTo>
                <a:lnTo>
                  <a:pt x="315283" y="334201"/>
                </a:lnTo>
                <a:lnTo>
                  <a:pt x="315283" y="359424"/>
                </a:lnTo>
                <a:lnTo>
                  <a:pt x="75668" y="359424"/>
                </a:lnTo>
                <a:close/>
                <a:moveTo>
                  <a:pt x="75668" y="283755"/>
                </a:moveTo>
                <a:lnTo>
                  <a:pt x="315283" y="283755"/>
                </a:lnTo>
                <a:lnTo>
                  <a:pt x="315283" y="308978"/>
                </a:lnTo>
                <a:lnTo>
                  <a:pt x="75668" y="308978"/>
                </a:lnTo>
                <a:close/>
                <a:moveTo>
                  <a:pt x="75668" y="233309"/>
                </a:moveTo>
                <a:lnTo>
                  <a:pt x="315283" y="233309"/>
                </a:lnTo>
                <a:lnTo>
                  <a:pt x="315283" y="258532"/>
                </a:lnTo>
                <a:lnTo>
                  <a:pt x="75668" y="258532"/>
                </a:lnTo>
                <a:close/>
                <a:moveTo>
                  <a:pt x="75668" y="182864"/>
                </a:moveTo>
                <a:lnTo>
                  <a:pt x="157642" y="182864"/>
                </a:lnTo>
                <a:lnTo>
                  <a:pt x="157642" y="208087"/>
                </a:lnTo>
                <a:lnTo>
                  <a:pt x="75668" y="208087"/>
                </a:lnTo>
                <a:close/>
                <a:moveTo>
                  <a:pt x="233310" y="53598"/>
                </a:moveTo>
                <a:lnTo>
                  <a:pt x="233310" y="132419"/>
                </a:lnTo>
                <a:lnTo>
                  <a:pt x="312131" y="132419"/>
                </a:lnTo>
                <a:close/>
                <a:moveTo>
                  <a:pt x="37834" y="37834"/>
                </a:moveTo>
                <a:lnTo>
                  <a:pt x="37834" y="466620"/>
                </a:lnTo>
                <a:lnTo>
                  <a:pt x="353118" y="466620"/>
                </a:lnTo>
                <a:lnTo>
                  <a:pt x="353118" y="170253"/>
                </a:lnTo>
                <a:lnTo>
                  <a:pt x="195476" y="170253"/>
                </a:lnTo>
                <a:lnTo>
                  <a:pt x="195476" y="37834"/>
                </a:lnTo>
                <a:close/>
                <a:moveTo>
                  <a:pt x="0" y="0"/>
                </a:moveTo>
                <a:lnTo>
                  <a:pt x="233310" y="0"/>
                </a:lnTo>
                <a:lnTo>
                  <a:pt x="390952" y="138724"/>
                </a:lnTo>
                <a:lnTo>
                  <a:pt x="390952" y="504454"/>
                </a:lnTo>
                <a:lnTo>
                  <a:pt x="0" y="504454"/>
                </a:lnTo>
                <a:close/>
              </a:path>
            </a:pathLst>
          </a:custGeom>
          <a:solidFill>
            <a:sysClr val="windowText" lastClr="000000">
              <a:lumMod val="85000"/>
              <a:lumOff val="15000"/>
            </a:sysClr>
          </a:solidFill>
          <a:ln w="65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cs typeface="Arial"/>
              <a:sym typeface="Arial"/>
            </a:endParaRPr>
          </a:p>
        </p:txBody>
      </p:sp>
      <p:sp>
        <p:nvSpPr>
          <p:cNvPr id="23" name="Freeform: Shape 22">
            <a:extLst>
              <a:ext uri="{FF2B5EF4-FFF2-40B4-BE49-F238E27FC236}">
                <a16:creationId xmlns:a16="http://schemas.microsoft.com/office/drawing/2014/main" id="{9798D5D3-76A8-6598-FD7C-8CD55D9DA5E3}"/>
              </a:ext>
            </a:extLst>
          </p:cNvPr>
          <p:cNvSpPr/>
          <p:nvPr/>
        </p:nvSpPr>
        <p:spPr>
          <a:xfrm>
            <a:off x="5851494" y="5411998"/>
            <a:ext cx="479231" cy="326695"/>
          </a:xfrm>
          <a:custGeom>
            <a:avLst/>
            <a:gdLst>
              <a:gd name="connsiteX0" fmla="*/ 132419 w 479231"/>
              <a:gd name="connsiteY0" fmla="*/ 150137 h 326695"/>
              <a:gd name="connsiteX1" fmla="*/ 346812 w 479231"/>
              <a:gd name="connsiteY1" fmla="*/ 150137 h 326695"/>
              <a:gd name="connsiteX2" fmla="*/ 359423 w 479231"/>
              <a:gd name="connsiteY2" fmla="*/ 162748 h 326695"/>
              <a:gd name="connsiteX3" fmla="*/ 346812 w 479231"/>
              <a:gd name="connsiteY3" fmla="*/ 175360 h 326695"/>
              <a:gd name="connsiteX4" fmla="*/ 252227 w 479231"/>
              <a:gd name="connsiteY4" fmla="*/ 175360 h 326695"/>
              <a:gd name="connsiteX5" fmla="*/ 252227 w 479231"/>
              <a:gd name="connsiteY5" fmla="*/ 301473 h 326695"/>
              <a:gd name="connsiteX6" fmla="*/ 290061 w 479231"/>
              <a:gd name="connsiteY6" fmla="*/ 301473 h 326695"/>
              <a:gd name="connsiteX7" fmla="*/ 290061 w 479231"/>
              <a:gd name="connsiteY7" fmla="*/ 326695 h 326695"/>
              <a:gd name="connsiteX8" fmla="*/ 189170 w 479231"/>
              <a:gd name="connsiteY8" fmla="*/ 326695 h 326695"/>
              <a:gd name="connsiteX9" fmla="*/ 189170 w 479231"/>
              <a:gd name="connsiteY9" fmla="*/ 301473 h 326695"/>
              <a:gd name="connsiteX10" fmla="*/ 227004 w 479231"/>
              <a:gd name="connsiteY10" fmla="*/ 301473 h 326695"/>
              <a:gd name="connsiteX11" fmla="*/ 227004 w 479231"/>
              <a:gd name="connsiteY11" fmla="*/ 175360 h 326695"/>
              <a:gd name="connsiteX12" fmla="*/ 132419 w 479231"/>
              <a:gd name="connsiteY12" fmla="*/ 175360 h 326695"/>
              <a:gd name="connsiteX13" fmla="*/ 119808 w 479231"/>
              <a:gd name="connsiteY13" fmla="*/ 162748 h 326695"/>
              <a:gd name="connsiteX14" fmla="*/ 132419 w 479231"/>
              <a:gd name="connsiteY14" fmla="*/ 150137 h 326695"/>
              <a:gd name="connsiteX15" fmla="*/ 466620 w 479231"/>
              <a:gd name="connsiteY15" fmla="*/ 102844 h 326695"/>
              <a:gd name="connsiteX16" fmla="*/ 479231 w 479231"/>
              <a:gd name="connsiteY16" fmla="*/ 115455 h 326695"/>
              <a:gd name="connsiteX17" fmla="*/ 479231 w 479231"/>
              <a:gd name="connsiteY17" fmla="*/ 251027 h 326695"/>
              <a:gd name="connsiteX18" fmla="*/ 466620 w 479231"/>
              <a:gd name="connsiteY18" fmla="*/ 263638 h 326695"/>
              <a:gd name="connsiteX19" fmla="*/ 428786 w 479231"/>
              <a:gd name="connsiteY19" fmla="*/ 263638 h 326695"/>
              <a:gd name="connsiteX20" fmla="*/ 428786 w 479231"/>
              <a:gd name="connsiteY20" fmla="*/ 301472 h 326695"/>
              <a:gd name="connsiteX21" fmla="*/ 454009 w 479231"/>
              <a:gd name="connsiteY21" fmla="*/ 301472 h 326695"/>
              <a:gd name="connsiteX22" fmla="*/ 454009 w 479231"/>
              <a:gd name="connsiteY22" fmla="*/ 326695 h 326695"/>
              <a:gd name="connsiteX23" fmla="*/ 378341 w 479231"/>
              <a:gd name="connsiteY23" fmla="*/ 326695 h 326695"/>
              <a:gd name="connsiteX24" fmla="*/ 378341 w 479231"/>
              <a:gd name="connsiteY24" fmla="*/ 301472 h 326695"/>
              <a:gd name="connsiteX25" fmla="*/ 403563 w 479231"/>
              <a:gd name="connsiteY25" fmla="*/ 301472 h 326695"/>
              <a:gd name="connsiteX26" fmla="*/ 403563 w 479231"/>
              <a:gd name="connsiteY26" fmla="*/ 263638 h 326695"/>
              <a:gd name="connsiteX27" fmla="*/ 365729 w 479231"/>
              <a:gd name="connsiteY27" fmla="*/ 263638 h 326695"/>
              <a:gd name="connsiteX28" fmla="*/ 353118 w 479231"/>
              <a:gd name="connsiteY28" fmla="*/ 251027 h 326695"/>
              <a:gd name="connsiteX29" fmla="*/ 365729 w 479231"/>
              <a:gd name="connsiteY29" fmla="*/ 238416 h 326695"/>
              <a:gd name="connsiteX30" fmla="*/ 454009 w 479231"/>
              <a:gd name="connsiteY30" fmla="*/ 238416 h 326695"/>
              <a:gd name="connsiteX31" fmla="*/ 454009 w 479231"/>
              <a:gd name="connsiteY31" fmla="*/ 115455 h 326695"/>
              <a:gd name="connsiteX32" fmla="*/ 466620 w 479231"/>
              <a:gd name="connsiteY32" fmla="*/ 102844 h 326695"/>
              <a:gd name="connsiteX33" fmla="*/ 12611 w 479231"/>
              <a:gd name="connsiteY33" fmla="*/ 99691 h 326695"/>
              <a:gd name="connsiteX34" fmla="*/ 25223 w 479231"/>
              <a:gd name="connsiteY34" fmla="*/ 112302 h 326695"/>
              <a:gd name="connsiteX35" fmla="*/ 25223 w 479231"/>
              <a:gd name="connsiteY35" fmla="*/ 238415 h 326695"/>
              <a:gd name="connsiteX36" fmla="*/ 113502 w 479231"/>
              <a:gd name="connsiteY36" fmla="*/ 238415 h 326695"/>
              <a:gd name="connsiteX37" fmla="*/ 126113 w 479231"/>
              <a:gd name="connsiteY37" fmla="*/ 251027 h 326695"/>
              <a:gd name="connsiteX38" fmla="*/ 113502 w 479231"/>
              <a:gd name="connsiteY38" fmla="*/ 263638 h 326695"/>
              <a:gd name="connsiteX39" fmla="*/ 75668 w 479231"/>
              <a:gd name="connsiteY39" fmla="*/ 263638 h 326695"/>
              <a:gd name="connsiteX40" fmla="*/ 75668 w 479231"/>
              <a:gd name="connsiteY40" fmla="*/ 301472 h 326695"/>
              <a:gd name="connsiteX41" fmla="*/ 100891 w 479231"/>
              <a:gd name="connsiteY41" fmla="*/ 301472 h 326695"/>
              <a:gd name="connsiteX42" fmla="*/ 100891 w 479231"/>
              <a:gd name="connsiteY42" fmla="*/ 326695 h 326695"/>
              <a:gd name="connsiteX43" fmla="*/ 25223 w 479231"/>
              <a:gd name="connsiteY43" fmla="*/ 326695 h 326695"/>
              <a:gd name="connsiteX44" fmla="*/ 25223 w 479231"/>
              <a:gd name="connsiteY44" fmla="*/ 301472 h 326695"/>
              <a:gd name="connsiteX45" fmla="*/ 50445 w 479231"/>
              <a:gd name="connsiteY45" fmla="*/ 301472 h 326695"/>
              <a:gd name="connsiteX46" fmla="*/ 50445 w 479231"/>
              <a:gd name="connsiteY46" fmla="*/ 263638 h 326695"/>
              <a:gd name="connsiteX47" fmla="*/ 12611 w 479231"/>
              <a:gd name="connsiteY47" fmla="*/ 263638 h 326695"/>
              <a:gd name="connsiteX48" fmla="*/ 0 w 479231"/>
              <a:gd name="connsiteY48" fmla="*/ 251027 h 326695"/>
              <a:gd name="connsiteX49" fmla="*/ 0 w 479231"/>
              <a:gd name="connsiteY49" fmla="*/ 112302 h 326695"/>
              <a:gd name="connsiteX50" fmla="*/ 12611 w 479231"/>
              <a:gd name="connsiteY50" fmla="*/ 99691 h 326695"/>
              <a:gd name="connsiteX51" fmla="*/ 66462 w 479231"/>
              <a:gd name="connsiteY51" fmla="*/ 71379 h 326695"/>
              <a:gd name="connsiteX52" fmla="*/ 94964 w 479231"/>
              <a:gd name="connsiteY52" fmla="*/ 83990 h 326695"/>
              <a:gd name="connsiteX53" fmla="*/ 124979 w 479231"/>
              <a:gd name="connsiteY53" fmla="*/ 105998 h 326695"/>
              <a:gd name="connsiteX54" fmla="*/ 163948 w 479231"/>
              <a:gd name="connsiteY54" fmla="*/ 105998 h 326695"/>
              <a:gd name="connsiteX55" fmla="*/ 179712 w 479231"/>
              <a:gd name="connsiteY55" fmla="*/ 121762 h 326695"/>
              <a:gd name="connsiteX56" fmla="*/ 163948 w 479231"/>
              <a:gd name="connsiteY56" fmla="*/ 137526 h 326695"/>
              <a:gd name="connsiteX57" fmla="*/ 119809 w 479231"/>
              <a:gd name="connsiteY57" fmla="*/ 137526 h 326695"/>
              <a:gd name="connsiteX58" fmla="*/ 110476 w 479231"/>
              <a:gd name="connsiteY58" fmla="*/ 134499 h 326695"/>
              <a:gd name="connsiteX59" fmla="*/ 100891 w 479231"/>
              <a:gd name="connsiteY59" fmla="*/ 127374 h 326695"/>
              <a:gd name="connsiteX60" fmla="*/ 100891 w 479231"/>
              <a:gd name="connsiteY60" fmla="*/ 194088 h 326695"/>
              <a:gd name="connsiteX61" fmla="*/ 154490 w 479231"/>
              <a:gd name="connsiteY61" fmla="*/ 194088 h 326695"/>
              <a:gd name="connsiteX62" fmla="*/ 170254 w 479231"/>
              <a:gd name="connsiteY62" fmla="*/ 209852 h 326695"/>
              <a:gd name="connsiteX63" fmla="*/ 170254 w 479231"/>
              <a:gd name="connsiteY63" fmla="*/ 306013 h 326695"/>
              <a:gd name="connsiteX64" fmla="*/ 154490 w 479231"/>
              <a:gd name="connsiteY64" fmla="*/ 321777 h 326695"/>
              <a:gd name="connsiteX65" fmla="*/ 138726 w 479231"/>
              <a:gd name="connsiteY65" fmla="*/ 306013 h 326695"/>
              <a:gd name="connsiteX66" fmla="*/ 138726 w 479231"/>
              <a:gd name="connsiteY66" fmla="*/ 225805 h 326695"/>
              <a:gd name="connsiteX67" fmla="*/ 100891 w 479231"/>
              <a:gd name="connsiteY67" fmla="*/ 225805 h 326695"/>
              <a:gd name="connsiteX68" fmla="*/ 69805 w 479231"/>
              <a:gd name="connsiteY68" fmla="*/ 225805 h 326695"/>
              <a:gd name="connsiteX69" fmla="*/ 38275 w 479231"/>
              <a:gd name="connsiteY69" fmla="*/ 194277 h 326695"/>
              <a:gd name="connsiteX70" fmla="*/ 38275 w 479231"/>
              <a:gd name="connsiteY70" fmla="*/ 103853 h 326695"/>
              <a:gd name="connsiteX71" fmla="*/ 66462 w 479231"/>
              <a:gd name="connsiteY71" fmla="*/ 71379 h 326695"/>
              <a:gd name="connsiteX72" fmla="*/ 412770 w 479231"/>
              <a:gd name="connsiteY72" fmla="*/ 71064 h 326695"/>
              <a:gd name="connsiteX73" fmla="*/ 440830 w 479231"/>
              <a:gd name="connsiteY73" fmla="*/ 103538 h 326695"/>
              <a:gd name="connsiteX74" fmla="*/ 440830 w 479231"/>
              <a:gd name="connsiteY74" fmla="*/ 194277 h 326695"/>
              <a:gd name="connsiteX75" fmla="*/ 409302 w 479231"/>
              <a:gd name="connsiteY75" fmla="*/ 225806 h 326695"/>
              <a:gd name="connsiteX76" fmla="*/ 378530 w 479231"/>
              <a:gd name="connsiteY76" fmla="*/ 225806 h 326695"/>
              <a:gd name="connsiteX77" fmla="*/ 340696 w 479231"/>
              <a:gd name="connsiteY77" fmla="*/ 225806 h 326695"/>
              <a:gd name="connsiteX78" fmla="*/ 340696 w 479231"/>
              <a:gd name="connsiteY78" fmla="*/ 306013 h 326695"/>
              <a:gd name="connsiteX79" fmla="*/ 324932 w 479231"/>
              <a:gd name="connsiteY79" fmla="*/ 321777 h 326695"/>
              <a:gd name="connsiteX80" fmla="*/ 309168 w 479231"/>
              <a:gd name="connsiteY80" fmla="*/ 306013 h 326695"/>
              <a:gd name="connsiteX81" fmla="*/ 309168 w 479231"/>
              <a:gd name="connsiteY81" fmla="*/ 210041 h 326695"/>
              <a:gd name="connsiteX82" fmla="*/ 324932 w 479231"/>
              <a:gd name="connsiteY82" fmla="*/ 194277 h 326695"/>
              <a:gd name="connsiteX83" fmla="*/ 378342 w 479231"/>
              <a:gd name="connsiteY83" fmla="*/ 194277 h 326695"/>
              <a:gd name="connsiteX84" fmla="*/ 378342 w 479231"/>
              <a:gd name="connsiteY84" fmla="*/ 127374 h 326695"/>
              <a:gd name="connsiteX85" fmla="*/ 368756 w 479231"/>
              <a:gd name="connsiteY85" fmla="*/ 134499 h 326695"/>
              <a:gd name="connsiteX86" fmla="*/ 359425 w 479231"/>
              <a:gd name="connsiteY86" fmla="*/ 137526 h 326695"/>
              <a:gd name="connsiteX87" fmla="*/ 315284 w 479231"/>
              <a:gd name="connsiteY87" fmla="*/ 137526 h 326695"/>
              <a:gd name="connsiteX88" fmla="*/ 299520 w 479231"/>
              <a:gd name="connsiteY88" fmla="*/ 121762 h 326695"/>
              <a:gd name="connsiteX89" fmla="*/ 315284 w 479231"/>
              <a:gd name="connsiteY89" fmla="*/ 105998 h 326695"/>
              <a:gd name="connsiteX90" fmla="*/ 354253 w 479231"/>
              <a:gd name="connsiteY90" fmla="*/ 105998 h 326695"/>
              <a:gd name="connsiteX91" fmla="*/ 384269 w 479231"/>
              <a:gd name="connsiteY91" fmla="*/ 83675 h 326695"/>
              <a:gd name="connsiteX92" fmla="*/ 412770 w 479231"/>
              <a:gd name="connsiteY92" fmla="*/ 71064 h 326695"/>
              <a:gd name="connsiteX93" fmla="*/ 409868 w 479231"/>
              <a:gd name="connsiteY93" fmla="*/ 0 h 326695"/>
              <a:gd name="connsiteX94" fmla="*/ 441397 w 479231"/>
              <a:gd name="connsiteY94" fmla="*/ 31528 h 326695"/>
              <a:gd name="connsiteX95" fmla="*/ 409868 w 479231"/>
              <a:gd name="connsiteY95" fmla="*/ 63057 h 326695"/>
              <a:gd name="connsiteX96" fmla="*/ 378340 w 479231"/>
              <a:gd name="connsiteY96" fmla="*/ 31528 h 326695"/>
              <a:gd name="connsiteX97" fmla="*/ 409868 w 479231"/>
              <a:gd name="connsiteY97" fmla="*/ 0 h 326695"/>
              <a:gd name="connsiteX98" fmla="*/ 69362 w 479231"/>
              <a:gd name="connsiteY98" fmla="*/ 0 h 326695"/>
              <a:gd name="connsiteX99" fmla="*/ 100891 w 479231"/>
              <a:gd name="connsiteY99" fmla="*/ 31528 h 326695"/>
              <a:gd name="connsiteX100" fmla="*/ 69362 w 479231"/>
              <a:gd name="connsiteY100" fmla="*/ 63057 h 326695"/>
              <a:gd name="connsiteX101" fmla="*/ 37834 w 479231"/>
              <a:gd name="connsiteY101" fmla="*/ 31528 h 326695"/>
              <a:gd name="connsiteX102" fmla="*/ 69362 w 479231"/>
              <a:gd name="connsiteY102" fmla="*/ 0 h 3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9231" h="326695">
                <a:moveTo>
                  <a:pt x="132419" y="150137"/>
                </a:moveTo>
                <a:lnTo>
                  <a:pt x="346812" y="150137"/>
                </a:lnTo>
                <a:cubicBezTo>
                  <a:pt x="353777" y="150137"/>
                  <a:pt x="359423" y="155784"/>
                  <a:pt x="359423" y="162748"/>
                </a:cubicBezTo>
                <a:cubicBezTo>
                  <a:pt x="359423" y="169714"/>
                  <a:pt x="353777" y="175360"/>
                  <a:pt x="346812" y="175360"/>
                </a:cubicBezTo>
                <a:lnTo>
                  <a:pt x="252227" y="175360"/>
                </a:lnTo>
                <a:lnTo>
                  <a:pt x="252227" y="301473"/>
                </a:lnTo>
                <a:lnTo>
                  <a:pt x="290061" y="301473"/>
                </a:lnTo>
                <a:lnTo>
                  <a:pt x="290061" y="326695"/>
                </a:lnTo>
                <a:lnTo>
                  <a:pt x="189170" y="326695"/>
                </a:lnTo>
                <a:lnTo>
                  <a:pt x="189170" y="301473"/>
                </a:lnTo>
                <a:lnTo>
                  <a:pt x="227004" y="301473"/>
                </a:lnTo>
                <a:lnTo>
                  <a:pt x="227004" y="175360"/>
                </a:lnTo>
                <a:lnTo>
                  <a:pt x="132419" y="175360"/>
                </a:lnTo>
                <a:cubicBezTo>
                  <a:pt x="125454" y="175360"/>
                  <a:pt x="119808" y="169714"/>
                  <a:pt x="119808" y="162748"/>
                </a:cubicBezTo>
                <a:cubicBezTo>
                  <a:pt x="119808" y="155784"/>
                  <a:pt x="125454" y="150137"/>
                  <a:pt x="132419" y="150137"/>
                </a:cubicBezTo>
                <a:close/>
                <a:moveTo>
                  <a:pt x="466620" y="102844"/>
                </a:moveTo>
                <a:cubicBezTo>
                  <a:pt x="473586" y="102844"/>
                  <a:pt x="479231" y="108491"/>
                  <a:pt x="479231" y="115455"/>
                </a:cubicBezTo>
                <a:lnTo>
                  <a:pt x="479231" y="251027"/>
                </a:lnTo>
                <a:cubicBezTo>
                  <a:pt x="479231" y="257993"/>
                  <a:pt x="473586" y="263638"/>
                  <a:pt x="466620" y="263638"/>
                </a:cubicBezTo>
                <a:lnTo>
                  <a:pt x="428786" y="263638"/>
                </a:lnTo>
                <a:lnTo>
                  <a:pt x="428786" y="301472"/>
                </a:lnTo>
                <a:lnTo>
                  <a:pt x="454009" y="301472"/>
                </a:lnTo>
                <a:lnTo>
                  <a:pt x="454009" y="326695"/>
                </a:lnTo>
                <a:lnTo>
                  <a:pt x="378341" y="326695"/>
                </a:lnTo>
                <a:lnTo>
                  <a:pt x="378341" y="301472"/>
                </a:lnTo>
                <a:lnTo>
                  <a:pt x="403563" y="301472"/>
                </a:lnTo>
                <a:lnTo>
                  <a:pt x="403563" y="263638"/>
                </a:lnTo>
                <a:lnTo>
                  <a:pt x="365729" y="263638"/>
                </a:lnTo>
                <a:cubicBezTo>
                  <a:pt x="358765" y="263638"/>
                  <a:pt x="353118" y="257993"/>
                  <a:pt x="353118" y="251027"/>
                </a:cubicBezTo>
                <a:cubicBezTo>
                  <a:pt x="353118" y="244062"/>
                  <a:pt x="358765" y="238416"/>
                  <a:pt x="365729" y="238416"/>
                </a:cubicBezTo>
                <a:lnTo>
                  <a:pt x="454009" y="238416"/>
                </a:lnTo>
                <a:lnTo>
                  <a:pt x="454009" y="115455"/>
                </a:lnTo>
                <a:cubicBezTo>
                  <a:pt x="454009" y="108491"/>
                  <a:pt x="459655" y="102844"/>
                  <a:pt x="466620" y="102844"/>
                </a:cubicBezTo>
                <a:close/>
                <a:moveTo>
                  <a:pt x="12611" y="99691"/>
                </a:moveTo>
                <a:cubicBezTo>
                  <a:pt x="19576" y="99691"/>
                  <a:pt x="25223" y="105338"/>
                  <a:pt x="25223" y="112302"/>
                </a:cubicBezTo>
                <a:lnTo>
                  <a:pt x="25223" y="238415"/>
                </a:lnTo>
                <a:lnTo>
                  <a:pt x="113502" y="238415"/>
                </a:lnTo>
                <a:cubicBezTo>
                  <a:pt x="120467" y="238415"/>
                  <a:pt x="126113" y="244062"/>
                  <a:pt x="126113" y="251027"/>
                </a:cubicBezTo>
                <a:cubicBezTo>
                  <a:pt x="126113" y="257993"/>
                  <a:pt x="120467" y="263638"/>
                  <a:pt x="113502" y="263638"/>
                </a:cubicBezTo>
                <a:lnTo>
                  <a:pt x="75668" y="263638"/>
                </a:lnTo>
                <a:lnTo>
                  <a:pt x="75668" y="301472"/>
                </a:lnTo>
                <a:lnTo>
                  <a:pt x="100891" y="301472"/>
                </a:lnTo>
                <a:lnTo>
                  <a:pt x="100891" y="326695"/>
                </a:lnTo>
                <a:lnTo>
                  <a:pt x="25223" y="326695"/>
                </a:lnTo>
                <a:lnTo>
                  <a:pt x="25223" y="301472"/>
                </a:lnTo>
                <a:lnTo>
                  <a:pt x="50445" y="301472"/>
                </a:lnTo>
                <a:lnTo>
                  <a:pt x="50445" y="263638"/>
                </a:lnTo>
                <a:lnTo>
                  <a:pt x="12611" y="263638"/>
                </a:lnTo>
                <a:cubicBezTo>
                  <a:pt x="5646" y="263638"/>
                  <a:pt x="0" y="257993"/>
                  <a:pt x="0" y="251027"/>
                </a:cubicBezTo>
                <a:lnTo>
                  <a:pt x="0" y="112302"/>
                </a:lnTo>
                <a:cubicBezTo>
                  <a:pt x="0" y="105338"/>
                  <a:pt x="5646" y="99691"/>
                  <a:pt x="12611" y="99691"/>
                </a:cubicBezTo>
                <a:close/>
                <a:moveTo>
                  <a:pt x="66462" y="71379"/>
                </a:moveTo>
                <a:cubicBezTo>
                  <a:pt x="77536" y="70173"/>
                  <a:pt x="88409" y="74984"/>
                  <a:pt x="94964" y="83990"/>
                </a:cubicBezTo>
                <a:lnTo>
                  <a:pt x="124979" y="105998"/>
                </a:lnTo>
                <a:lnTo>
                  <a:pt x="163948" y="105998"/>
                </a:lnTo>
                <a:cubicBezTo>
                  <a:pt x="172654" y="105998"/>
                  <a:pt x="179712" y="113055"/>
                  <a:pt x="179712" y="121762"/>
                </a:cubicBezTo>
                <a:cubicBezTo>
                  <a:pt x="179712" y="130468"/>
                  <a:pt x="172654" y="137526"/>
                  <a:pt x="163948" y="137526"/>
                </a:cubicBezTo>
                <a:lnTo>
                  <a:pt x="119809" y="137526"/>
                </a:lnTo>
                <a:cubicBezTo>
                  <a:pt x="116457" y="137518"/>
                  <a:pt x="113193" y="136459"/>
                  <a:pt x="110476" y="134499"/>
                </a:cubicBezTo>
                <a:lnTo>
                  <a:pt x="100891" y="127374"/>
                </a:lnTo>
                <a:lnTo>
                  <a:pt x="100891" y="194088"/>
                </a:lnTo>
                <a:lnTo>
                  <a:pt x="154490" y="194088"/>
                </a:lnTo>
                <a:cubicBezTo>
                  <a:pt x="163195" y="194088"/>
                  <a:pt x="170254" y="201146"/>
                  <a:pt x="170254" y="209852"/>
                </a:cubicBezTo>
                <a:lnTo>
                  <a:pt x="170254" y="306013"/>
                </a:lnTo>
                <a:cubicBezTo>
                  <a:pt x="170254" y="314720"/>
                  <a:pt x="163195" y="321777"/>
                  <a:pt x="154490" y="321777"/>
                </a:cubicBezTo>
                <a:cubicBezTo>
                  <a:pt x="145783" y="321777"/>
                  <a:pt x="138726" y="314720"/>
                  <a:pt x="138726" y="306013"/>
                </a:cubicBezTo>
                <a:lnTo>
                  <a:pt x="138726" y="225805"/>
                </a:lnTo>
                <a:lnTo>
                  <a:pt x="100891" y="225805"/>
                </a:lnTo>
                <a:lnTo>
                  <a:pt x="69805" y="225805"/>
                </a:lnTo>
                <a:cubicBezTo>
                  <a:pt x="52391" y="225805"/>
                  <a:pt x="38275" y="211689"/>
                  <a:pt x="38275" y="194277"/>
                </a:cubicBezTo>
                <a:lnTo>
                  <a:pt x="38275" y="103853"/>
                </a:lnTo>
                <a:cubicBezTo>
                  <a:pt x="37989" y="87415"/>
                  <a:pt x="50146" y="73407"/>
                  <a:pt x="66462" y="71379"/>
                </a:cubicBezTo>
                <a:close/>
                <a:moveTo>
                  <a:pt x="412770" y="71064"/>
                </a:moveTo>
                <a:cubicBezTo>
                  <a:pt x="429035" y="73151"/>
                  <a:pt x="441126" y="87142"/>
                  <a:pt x="440830" y="103538"/>
                </a:cubicBezTo>
                <a:lnTo>
                  <a:pt x="440830" y="194277"/>
                </a:lnTo>
                <a:cubicBezTo>
                  <a:pt x="440830" y="211690"/>
                  <a:pt x="426715" y="225806"/>
                  <a:pt x="409302" y="225806"/>
                </a:cubicBezTo>
                <a:lnTo>
                  <a:pt x="378530" y="225806"/>
                </a:lnTo>
                <a:lnTo>
                  <a:pt x="340696" y="225806"/>
                </a:lnTo>
                <a:lnTo>
                  <a:pt x="340696" y="306013"/>
                </a:lnTo>
                <a:cubicBezTo>
                  <a:pt x="340696" y="314720"/>
                  <a:pt x="333638" y="321777"/>
                  <a:pt x="324932" y="321777"/>
                </a:cubicBezTo>
                <a:cubicBezTo>
                  <a:pt x="316225" y="321777"/>
                  <a:pt x="309168" y="314720"/>
                  <a:pt x="309168" y="306013"/>
                </a:cubicBezTo>
                <a:lnTo>
                  <a:pt x="309168" y="210041"/>
                </a:lnTo>
                <a:cubicBezTo>
                  <a:pt x="309168" y="201335"/>
                  <a:pt x="316225" y="194277"/>
                  <a:pt x="324932" y="194277"/>
                </a:cubicBezTo>
                <a:lnTo>
                  <a:pt x="378342" y="194277"/>
                </a:lnTo>
                <a:lnTo>
                  <a:pt x="378342" y="127374"/>
                </a:lnTo>
                <a:lnTo>
                  <a:pt x="368756" y="134499"/>
                </a:lnTo>
                <a:cubicBezTo>
                  <a:pt x="366039" y="136460"/>
                  <a:pt x="362775" y="137518"/>
                  <a:pt x="359425" y="137526"/>
                </a:cubicBezTo>
                <a:lnTo>
                  <a:pt x="315284" y="137526"/>
                </a:lnTo>
                <a:cubicBezTo>
                  <a:pt x="306577" y="137526"/>
                  <a:pt x="299520" y="130468"/>
                  <a:pt x="299520" y="121762"/>
                </a:cubicBezTo>
                <a:cubicBezTo>
                  <a:pt x="299520" y="113056"/>
                  <a:pt x="306577" y="105998"/>
                  <a:pt x="315284" y="105998"/>
                </a:cubicBezTo>
                <a:lnTo>
                  <a:pt x="354253" y="105998"/>
                </a:lnTo>
                <a:lnTo>
                  <a:pt x="384269" y="83675"/>
                </a:lnTo>
                <a:cubicBezTo>
                  <a:pt x="390824" y="74669"/>
                  <a:pt x="401696" y="69858"/>
                  <a:pt x="412770" y="71064"/>
                </a:cubicBezTo>
                <a:close/>
                <a:moveTo>
                  <a:pt x="409868" y="0"/>
                </a:moveTo>
                <a:cubicBezTo>
                  <a:pt x="427281" y="0"/>
                  <a:pt x="441397" y="14116"/>
                  <a:pt x="441397" y="31528"/>
                </a:cubicBezTo>
                <a:cubicBezTo>
                  <a:pt x="441397" y="48941"/>
                  <a:pt x="427281" y="63057"/>
                  <a:pt x="409868" y="63057"/>
                </a:cubicBezTo>
                <a:cubicBezTo>
                  <a:pt x="392456" y="63057"/>
                  <a:pt x="378340" y="48941"/>
                  <a:pt x="378340" y="31528"/>
                </a:cubicBezTo>
                <a:cubicBezTo>
                  <a:pt x="378340" y="14116"/>
                  <a:pt x="392456" y="0"/>
                  <a:pt x="409868" y="0"/>
                </a:cubicBezTo>
                <a:close/>
                <a:moveTo>
                  <a:pt x="69362" y="0"/>
                </a:moveTo>
                <a:cubicBezTo>
                  <a:pt x="86775" y="0"/>
                  <a:pt x="100891" y="14116"/>
                  <a:pt x="100891" y="31528"/>
                </a:cubicBezTo>
                <a:cubicBezTo>
                  <a:pt x="100891" y="48941"/>
                  <a:pt x="86775" y="63057"/>
                  <a:pt x="69362" y="63057"/>
                </a:cubicBezTo>
                <a:cubicBezTo>
                  <a:pt x="51950" y="63057"/>
                  <a:pt x="37834" y="48941"/>
                  <a:pt x="37834" y="31528"/>
                </a:cubicBezTo>
                <a:cubicBezTo>
                  <a:pt x="37834" y="14116"/>
                  <a:pt x="51950" y="0"/>
                  <a:pt x="69362" y="0"/>
                </a:cubicBezTo>
                <a:close/>
              </a:path>
            </a:pathLst>
          </a:custGeom>
          <a:solidFill>
            <a:sysClr val="windowText" lastClr="000000">
              <a:lumMod val="85000"/>
              <a:lumOff val="15000"/>
            </a:sysClr>
          </a:solidFill>
          <a:ln w="65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cs typeface="Arial"/>
              <a:sym typeface="Arial"/>
            </a:endParaRPr>
          </a:p>
        </p:txBody>
      </p:sp>
      <p:sp>
        <p:nvSpPr>
          <p:cNvPr id="24" name="Graphic 37" descr="Hourglass">
            <a:extLst>
              <a:ext uri="{FF2B5EF4-FFF2-40B4-BE49-F238E27FC236}">
                <a16:creationId xmlns:a16="http://schemas.microsoft.com/office/drawing/2014/main" id="{5C38E037-9B93-C838-4EA5-8B38E76E794B}"/>
              </a:ext>
            </a:extLst>
          </p:cNvPr>
          <p:cNvSpPr/>
          <p:nvPr/>
        </p:nvSpPr>
        <p:spPr>
          <a:xfrm>
            <a:off x="7906309" y="3353870"/>
            <a:ext cx="353117" cy="504453"/>
          </a:xfrm>
          <a:custGeom>
            <a:avLst/>
            <a:gdLst>
              <a:gd name="connsiteX0" fmla="*/ 223294 w 372156"/>
              <a:gd name="connsiteY0" fmla="*/ 301048 h 531652"/>
              <a:gd name="connsiteX1" fmla="*/ 283105 w 372156"/>
              <a:gd name="connsiteY1" fmla="*/ 385448 h 531652"/>
              <a:gd name="connsiteX2" fmla="*/ 89052 w 372156"/>
              <a:gd name="connsiteY2" fmla="*/ 385448 h 531652"/>
              <a:gd name="connsiteX3" fmla="*/ 148863 w 372156"/>
              <a:gd name="connsiteY3" fmla="*/ 301048 h 531652"/>
              <a:gd name="connsiteX4" fmla="*/ 166141 w 372156"/>
              <a:gd name="connsiteY4" fmla="*/ 265826 h 531652"/>
              <a:gd name="connsiteX5" fmla="*/ 148863 w 372156"/>
              <a:gd name="connsiteY5" fmla="*/ 230604 h 531652"/>
              <a:gd name="connsiteX6" fmla="*/ 57817 w 372156"/>
              <a:gd name="connsiteY6" fmla="*/ 39874 h 531652"/>
              <a:gd name="connsiteX7" fmla="*/ 315004 w 372156"/>
              <a:gd name="connsiteY7" fmla="*/ 39874 h 531652"/>
              <a:gd name="connsiteX8" fmla="*/ 223959 w 372156"/>
              <a:gd name="connsiteY8" fmla="*/ 230604 h 531652"/>
              <a:gd name="connsiteX9" fmla="*/ 206015 w 372156"/>
              <a:gd name="connsiteY9" fmla="*/ 265826 h 531652"/>
              <a:gd name="connsiteX10" fmla="*/ 223294 w 372156"/>
              <a:gd name="connsiteY10" fmla="*/ 301048 h 531652"/>
              <a:gd name="connsiteX11" fmla="*/ 354214 w 372156"/>
              <a:gd name="connsiteY11" fmla="*/ 39874 h 531652"/>
              <a:gd name="connsiteX12" fmla="*/ 372157 w 372156"/>
              <a:gd name="connsiteY12" fmla="*/ 39874 h 531652"/>
              <a:gd name="connsiteX13" fmla="*/ 372157 w 372156"/>
              <a:gd name="connsiteY13" fmla="*/ 0 h 531652"/>
              <a:gd name="connsiteX14" fmla="*/ 0 w 372156"/>
              <a:gd name="connsiteY14" fmla="*/ 0 h 531652"/>
              <a:gd name="connsiteX15" fmla="*/ 0 w 372156"/>
              <a:gd name="connsiteY15" fmla="*/ 39874 h 531652"/>
              <a:gd name="connsiteX16" fmla="*/ 17279 w 372156"/>
              <a:gd name="connsiteY16" fmla="*/ 39874 h 531652"/>
              <a:gd name="connsiteX17" fmla="*/ 128926 w 372156"/>
              <a:gd name="connsiteY17" fmla="*/ 265826 h 531652"/>
              <a:gd name="connsiteX18" fmla="*/ 17279 w 372156"/>
              <a:gd name="connsiteY18" fmla="*/ 491779 h 531652"/>
              <a:gd name="connsiteX19" fmla="*/ 0 w 372156"/>
              <a:gd name="connsiteY19" fmla="*/ 491779 h 531652"/>
              <a:gd name="connsiteX20" fmla="*/ 0 w 372156"/>
              <a:gd name="connsiteY20" fmla="*/ 531653 h 531652"/>
              <a:gd name="connsiteX21" fmla="*/ 372157 w 372156"/>
              <a:gd name="connsiteY21" fmla="*/ 531653 h 531652"/>
              <a:gd name="connsiteX22" fmla="*/ 372157 w 372156"/>
              <a:gd name="connsiteY22" fmla="*/ 491779 h 531652"/>
              <a:gd name="connsiteX23" fmla="*/ 354214 w 372156"/>
              <a:gd name="connsiteY23" fmla="*/ 491779 h 531652"/>
              <a:gd name="connsiteX24" fmla="*/ 242566 w 372156"/>
              <a:gd name="connsiteY24" fmla="*/ 265826 h 531652"/>
              <a:gd name="connsiteX25" fmla="*/ 354214 w 372156"/>
              <a:gd name="connsiteY25" fmla="*/ 39874 h 5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2156" h="531652">
                <a:moveTo>
                  <a:pt x="223294" y="301048"/>
                </a:moveTo>
                <a:cubicBezTo>
                  <a:pt x="245889" y="318992"/>
                  <a:pt x="267155" y="350226"/>
                  <a:pt x="283105" y="385448"/>
                </a:cubicBezTo>
                <a:lnTo>
                  <a:pt x="89052" y="385448"/>
                </a:lnTo>
                <a:cubicBezTo>
                  <a:pt x="105666" y="350226"/>
                  <a:pt x="126267" y="318327"/>
                  <a:pt x="148863" y="301048"/>
                </a:cubicBezTo>
                <a:cubicBezTo>
                  <a:pt x="159496" y="292409"/>
                  <a:pt x="166141" y="279782"/>
                  <a:pt x="166141" y="265826"/>
                </a:cubicBezTo>
                <a:cubicBezTo>
                  <a:pt x="166141" y="251870"/>
                  <a:pt x="159496" y="239244"/>
                  <a:pt x="148863" y="230604"/>
                </a:cubicBezTo>
                <a:cubicBezTo>
                  <a:pt x="103672" y="195382"/>
                  <a:pt x="64463" y="105001"/>
                  <a:pt x="57817" y="39874"/>
                </a:cubicBezTo>
                <a:lnTo>
                  <a:pt x="315004" y="39874"/>
                </a:lnTo>
                <a:cubicBezTo>
                  <a:pt x="307694" y="105001"/>
                  <a:pt x="269149" y="195382"/>
                  <a:pt x="223959" y="230604"/>
                </a:cubicBezTo>
                <a:cubicBezTo>
                  <a:pt x="212661" y="239244"/>
                  <a:pt x="206015" y="251870"/>
                  <a:pt x="206015" y="265826"/>
                </a:cubicBezTo>
                <a:cubicBezTo>
                  <a:pt x="206015" y="279782"/>
                  <a:pt x="212661" y="292409"/>
                  <a:pt x="223294" y="301048"/>
                </a:cubicBezTo>
                <a:close/>
                <a:moveTo>
                  <a:pt x="354214" y="39874"/>
                </a:moveTo>
                <a:lnTo>
                  <a:pt x="372157" y="39874"/>
                </a:lnTo>
                <a:lnTo>
                  <a:pt x="372157" y="0"/>
                </a:lnTo>
                <a:lnTo>
                  <a:pt x="0" y="0"/>
                </a:lnTo>
                <a:lnTo>
                  <a:pt x="0" y="39874"/>
                </a:lnTo>
                <a:lnTo>
                  <a:pt x="17279" y="39874"/>
                </a:lnTo>
                <a:cubicBezTo>
                  <a:pt x="24589" y="113641"/>
                  <a:pt x="67121" y="221300"/>
                  <a:pt x="128926" y="265826"/>
                </a:cubicBezTo>
                <a:cubicBezTo>
                  <a:pt x="67121" y="310352"/>
                  <a:pt x="23924" y="418012"/>
                  <a:pt x="17279" y="491779"/>
                </a:cubicBezTo>
                <a:lnTo>
                  <a:pt x="0" y="491779"/>
                </a:lnTo>
                <a:lnTo>
                  <a:pt x="0" y="531653"/>
                </a:lnTo>
                <a:lnTo>
                  <a:pt x="372157" y="531653"/>
                </a:lnTo>
                <a:lnTo>
                  <a:pt x="372157" y="491779"/>
                </a:lnTo>
                <a:lnTo>
                  <a:pt x="354214" y="491779"/>
                </a:lnTo>
                <a:cubicBezTo>
                  <a:pt x="347568" y="418012"/>
                  <a:pt x="304371" y="310352"/>
                  <a:pt x="242566" y="265826"/>
                </a:cubicBezTo>
                <a:cubicBezTo>
                  <a:pt x="304371" y="221300"/>
                  <a:pt x="347568" y="113641"/>
                  <a:pt x="354214" y="39874"/>
                </a:cubicBezTo>
                <a:close/>
              </a:path>
            </a:pathLst>
          </a:custGeom>
          <a:solidFill>
            <a:sysClr val="windowText" lastClr="000000">
              <a:lumMod val="85000"/>
              <a:lumOff val="15000"/>
            </a:sysClr>
          </a:solidFill>
          <a:ln w="65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cs typeface="Arial"/>
              <a:sym typeface="Arial"/>
            </a:endParaRPr>
          </a:p>
        </p:txBody>
      </p:sp>
      <p:sp>
        <p:nvSpPr>
          <p:cNvPr id="25" name="Freeform: Shape 24">
            <a:extLst>
              <a:ext uri="{FF2B5EF4-FFF2-40B4-BE49-F238E27FC236}">
                <a16:creationId xmlns:a16="http://schemas.microsoft.com/office/drawing/2014/main" id="{C73DAA8D-6CD1-D46C-7220-5446431FB9F4}"/>
              </a:ext>
            </a:extLst>
          </p:cNvPr>
          <p:cNvSpPr/>
          <p:nvPr/>
        </p:nvSpPr>
        <p:spPr>
          <a:xfrm>
            <a:off x="6703891" y="2502002"/>
            <a:ext cx="498147" cy="498148"/>
          </a:xfrm>
          <a:custGeom>
            <a:avLst/>
            <a:gdLst>
              <a:gd name="connsiteX0" fmla="*/ 239616 w 498147"/>
              <a:gd name="connsiteY0" fmla="*/ 107196 h 498148"/>
              <a:gd name="connsiteX1" fmla="*/ 310870 w 498147"/>
              <a:gd name="connsiteY1" fmla="*/ 124852 h 498148"/>
              <a:gd name="connsiteX2" fmla="*/ 282494 w 498147"/>
              <a:gd name="connsiteY2" fmla="*/ 153227 h 498148"/>
              <a:gd name="connsiteX3" fmla="*/ 239616 w 498147"/>
              <a:gd name="connsiteY3" fmla="*/ 145030 h 498148"/>
              <a:gd name="connsiteX4" fmla="*/ 126113 w 498147"/>
              <a:gd name="connsiteY4" fmla="*/ 258533 h 498148"/>
              <a:gd name="connsiteX5" fmla="*/ 239616 w 498147"/>
              <a:gd name="connsiteY5" fmla="*/ 372035 h 498148"/>
              <a:gd name="connsiteX6" fmla="*/ 353118 w 498147"/>
              <a:gd name="connsiteY6" fmla="*/ 258533 h 498148"/>
              <a:gd name="connsiteX7" fmla="*/ 344920 w 498147"/>
              <a:gd name="connsiteY7" fmla="*/ 215653 h 498148"/>
              <a:gd name="connsiteX8" fmla="*/ 373296 w 498147"/>
              <a:gd name="connsiteY8" fmla="*/ 187278 h 498148"/>
              <a:gd name="connsiteX9" fmla="*/ 390952 w 498147"/>
              <a:gd name="connsiteY9" fmla="*/ 258533 h 498148"/>
              <a:gd name="connsiteX10" fmla="*/ 239616 w 498147"/>
              <a:gd name="connsiteY10" fmla="*/ 409869 h 498148"/>
              <a:gd name="connsiteX11" fmla="*/ 88279 w 498147"/>
              <a:gd name="connsiteY11" fmla="*/ 258533 h 498148"/>
              <a:gd name="connsiteX12" fmla="*/ 239616 w 498147"/>
              <a:gd name="connsiteY12" fmla="*/ 107196 h 498148"/>
              <a:gd name="connsiteX13" fmla="*/ 239616 w 498147"/>
              <a:gd name="connsiteY13" fmla="*/ 18917 h 498148"/>
              <a:gd name="connsiteX14" fmla="*/ 352487 w 498147"/>
              <a:gd name="connsiteY14" fmla="*/ 46662 h 498148"/>
              <a:gd name="connsiteX15" fmla="*/ 348073 w 498147"/>
              <a:gd name="connsiteY15" fmla="*/ 51076 h 498148"/>
              <a:gd name="connsiteX16" fmla="*/ 339245 w 498147"/>
              <a:gd name="connsiteY16" fmla="*/ 59904 h 498148"/>
              <a:gd name="connsiteX17" fmla="*/ 341137 w 498147"/>
              <a:gd name="connsiteY17" fmla="*/ 72515 h 498148"/>
              <a:gd name="connsiteX18" fmla="*/ 342398 w 498147"/>
              <a:gd name="connsiteY18" fmla="*/ 85126 h 498148"/>
              <a:gd name="connsiteX19" fmla="*/ 239616 w 498147"/>
              <a:gd name="connsiteY19" fmla="*/ 56751 h 498148"/>
              <a:gd name="connsiteX20" fmla="*/ 37834 w 498147"/>
              <a:gd name="connsiteY20" fmla="*/ 258533 h 498148"/>
              <a:gd name="connsiteX21" fmla="*/ 239616 w 498147"/>
              <a:gd name="connsiteY21" fmla="*/ 460314 h 498148"/>
              <a:gd name="connsiteX22" fmla="*/ 441397 w 498147"/>
              <a:gd name="connsiteY22" fmla="*/ 258533 h 498148"/>
              <a:gd name="connsiteX23" fmla="*/ 413022 w 498147"/>
              <a:gd name="connsiteY23" fmla="*/ 155750 h 498148"/>
              <a:gd name="connsiteX24" fmla="*/ 426263 w 498147"/>
              <a:gd name="connsiteY24" fmla="*/ 157641 h 498148"/>
              <a:gd name="connsiteX25" fmla="*/ 438244 w 498147"/>
              <a:gd name="connsiteY25" fmla="*/ 158903 h 498148"/>
              <a:gd name="connsiteX26" fmla="*/ 446441 w 498147"/>
              <a:gd name="connsiteY26" fmla="*/ 150075 h 498148"/>
              <a:gd name="connsiteX27" fmla="*/ 450855 w 498147"/>
              <a:gd name="connsiteY27" fmla="*/ 146291 h 498148"/>
              <a:gd name="connsiteX28" fmla="*/ 479231 w 498147"/>
              <a:gd name="connsiteY28" fmla="*/ 258533 h 498148"/>
              <a:gd name="connsiteX29" fmla="*/ 239616 w 498147"/>
              <a:gd name="connsiteY29" fmla="*/ 498148 h 498148"/>
              <a:gd name="connsiteX30" fmla="*/ 0 w 498147"/>
              <a:gd name="connsiteY30" fmla="*/ 258533 h 498148"/>
              <a:gd name="connsiteX31" fmla="*/ 239616 w 498147"/>
              <a:gd name="connsiteY31" fmla="*/ 18917 h 498148"/>
              <a:gd name="connsiteX32" fmla="*/ 435090 w 498147"/>
              <a:gd name="connsiteY32" fmla="*/ 0 h 498148"/>
              <a:gd name="connsiteX33" fmla="*/ 441396 w 498147"/>
              <a:gd name="connsiteY33" fmla="*/ 56751 h 498148"/>
              <a:gd name="connsiteX34" fmla="*/ 498147 w 498147"/>
              <a:gd name="connsiteY34" fmla="*/ 63057 h 498148"/>
              <a:gd name="connsiteX35" fmla="*/ 428785 w 498147"/>
              <a:gd name="connsiteY35" fmla="*/ 132420 h 498148"/>
              <a:gd name="connsiteX36" fmla="*/ 395995 w 498147"/>
              <a:gd name="connsiteY36" fmla="*/ 128636 h 498148"/>
              <a:gd name="connsiteX37" fmla="*/ 295105 w 498147"/>
              <a:gd name="connsiteY37" fmla="*/ 229527 h 498148"/>
              <a:gd name="connsiteX38" fmla="*/ 302041 w 498147"/>
              <a:gd name="connsiteY38" fmla="*/ 258533 h 498148"/>
              <a:gd name="connsiteX39" fmla="*/ 238984 w 498147"/>
              <a:gd name="connsiteY39" fmla="*/ 321589 h 498148"/>
              <a:gd name="connsiteX40" fmla="*/ 175927 w 498147"/>
              <a:gd name="connsiteY40" fmla="*/ 258533 h 498148"/>
              <a:gd name="connsiteX41" fmla="*/ 238984 w 498147"/>
              <a:gd name="connsiteY41" fmla="*/ 195476 h 498148"/>
              <a:gd name="connsiteX42" fmla="*/ 268621 w 498147"/>
              <a:gd name="connsiteY42" fmla="*/ 203043 h 498148"/>
              <a:gd name="connsiteX43" fmla="*/ 369512 w 498147"/>
              <a:gd name="connsiteY43" fmla="*/ 102152 h 498148"/>
              <a:gd name="connsiteX44" fmla="*/ 365728 w 498147"/>
              <a:gd name="connsiteY44" fmla="*/ 69362 h 49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98147" h="498148">
                <a:moveTo>
                  <a:pt x="239616" y="107196"/>
                </a:moveTo>
                <a:cubicBezTo>
                  <a:pt x="265469" y="107196"/>
                  <a:pt x="289430" y="113502"/>
                  <a:pt x="310870" y="124852"/>
                </a:cubicBezTo>
                <a:lnTo>
                  <a:pt x="282494" y="153227"/>
                </a:lnTo>
                <a:cubicBezTo>
                  <a:pt x="269252" y="148183"/>
                  <a:pt x="254749" y="145030"/>
                  <a:pt x="239616" y="145030"/>
                </a:cubicBezTo>
                <a:cubicBezTo>
                  <a:pt x="177190" y="145030"/>
                  <a:pt x="126113" y="196106"/>
                  <a:pt x="126113" y="258533"/>
                </a:cubicBezTo>
                <a:cubicBezTo>
                  <a:pt x="126113" y="320959"/>
                  <a:pt x="177190" y="372035"/>
                  <a:pt x="239616" y="372035"/>
                </a:cubicBezTo>
                <a:cubicBezTo>
                  <a:pt x="302042" y="372035"/>
                  <a:pt x="353118" y="320959"/>
                  <a:pt x="353118" y="258533"/>
                </a:cubicBezTo>
                <a:cubicBezTo>
                  <a:pt x="353118" y="243399"/>
                  <a:pt x="350595" y="228896"/>
                  <a:pt x="344920" y="215653"/>
                </a:cubicBezTo>
                <a:lnTo>
                  <a:pt x="373296" y="187278"/>
                </a:lnTo>
                <a:cubicBezTo>
                  <a:pt x="384646" y="208717"/>
                  <a:pt x="390952" y="232680"/>
                  <a:pt x="390952" y="258533"/>
                </a:cubicBezTo>
                <a:cubicBezTo>
                  <a:pt x="390952" y="341767"/>
                  <a:pt x="322850" y="409869"/>
                  <a:pt x="239616" y="409869"/>
                </a:cubicBezTo>
                <a:cubicBezTo>
                  <a:pt x="156380" y="409869"/>
                  <a:pt x="88279" y="341767"/>
                  <a:pt x="88279" y="258533"/>
                </a:cubicBezTo>
                <a:cubicBezTo>
                  <a:pt x="88279" y="175297"/>
                  <a:pt x="156380" y="107196"/>
                  <a:pt x="239616" y="107196"/>
                </a:cubicBezTo>
                <a:close/>
                <a:moveTo>
                  <a:pt x="239616" y="18917"/>
                </a:moveTo>
                <a:cubicBezTo>
                  <a:pt x="280603" y="18917"/>
                  <a:pt x="318437" y="29006"/>
                  <a:pt x="352487" y="46662"/>
                </a:cubicBezTo>
                <a:lnTo>
                  <a:pt x="348073" y="51076"/>
                </a:lnTo>
                <a:lnTo>
                  <a:pt x="339245" y="59904"/>
                </a:lnTo>
                <a:lnTo>
                  <a:pt x="341137" y="72515"/>
                </a:lnTo>
                <a:lnTo>
                  <a:pt x="342398" y="85126"/>
                </a:lnTo>
                <a:cubicBezTo>
                  <a:pt x="312131" y="66840"/>
                  <a:pt x="276819" y="56751"/>
                  <a:pt x="239616" y="56751"/>
                </a:cubicBezTo>
                <a:cubicBezTo>
                  <a:pt x="128636" y="56751"/>
                  <a:pt x="37834" y="147552"/>
                  <a:pt x="37834" y="258533"/>
                </a:cubicBezTo>
                <a:cubicBezTo>
                  <a:pt x="37834" y="369512"/>
                  <a:pt x="128636" y="460314"/>
                  <a:pt x="239616" y="460314"/>
                </a:cubicBezTo>
                <a:cubicBezTo>
                  <a:pt x="350595" y="460314"/>
                  <a:pt x="441397" y="369512"/>
                  <a:pt x="441397" y="258533"/>
                </a:cubicBezTo>
                <a:cubicBezTo>
                  <a:pt x="441397" y="220699"/>
                  <a:pt x="430677" y="186017"/>
                  <a:pt x="413022" y="155750"/>
                </a:cubicBezTo>
                <a:lnTo>
                  <a:pt x="426263" y="157641"/>
                </a:lnTo>
                <a:lnTo>
                  <a:pt x="438244" y="158903"/>
                </a:lnTo>
                <a:lnTo>
                  <a:pt x="446441" y="150075"/>
                </a:lnTo>
                <a:lnTo>
                  <a:pt x="450855" y="146291"/>
                </a:lnTo>
                <a:cubicBezTo>
                  <a:pt x="469142" y="179711"/>
                  <a:pt x="479231" y="217546"/>
                  <a:pt x="479231" y="258533"/>
                </a:cubicBezTo>
                <a:cubicBezTo>
                  <a:pt x="479231" y="390952"/>
                  <a:pt x="372035" y="498148"/>
                  <a:pt x="239616" y="498148"/>
                </a:cubicBezTo>
                <a:cubicBezTo>
                  <a:pt x="107196" y="498148"/>
                  <a:pt x="0" y="390952"/>
                  <a:pt x="0" y="258533"/>
                </a:cubicBezTo>
                <a:cubicBezTo>
                  <a:pt x="0" y="126113"/>
                  <a:pt x="107196" y="18917"/>
                  <a:pt x="239616" y="18917"/>
                </a:cubicBezTo>
                <a:close/>
                <a:moveTo>
                  <a:pt x="435090" y="0"/>
                </a:moveTo>
                <a:lnTo>
                  <a:pt x="441396" y="56751"/>
                </a:lnTo>
                <a:lnTo>
                  <a:pt x="498147" y="63057"/>
                </a:lnTo>
                <a:lnTo>
                  <a:pt x="428785" y="132420"/>
                </a:lnTo>
                <a:lnTo>
                  <a:pt x="395995" y="128636"/>
                </a:lnTo>
                <a:lnTo>
                  <a:pt x="295105" y="229527"/>
                </a:lnTo>
                <a:cubicBezTo>
                  <a:pt x="299519" y="238355"/>
                  <a:pt x="302041" y="247813"/>
                  <a:pt x="302041" y="258533"/>
                </a:cubicBezTo>
                <a:cubicBezTo>
                  <a:pt x="302041" y="293214"/>
                  <a:pt x="273666" y="321589"/>
                  <a:pt x="238984" y="321589"/>
                </a:cubicBezTo>
                <a:cubicBezTo>
                  <a:pt x="204302" y="321589"/>
                  <a:pt x="175927" y="293214"/>
                  <a:pt x="175927" y="258533"/>
                </a:cubicBezTo>
                <a:cubicBezTo>
                  <a:pt x="175927" y="223852"/>
                  <a:pt x="204302" y="195476"/>
                  <a:pt x="238984" y="195476"/>
                </a:cubicBezTo>
                <a:cubicBezTo>
                  <a:pt x="249703" y="195476"/>
                  <a:pt x="259793" y="198629"/>
                  <a:pt x="268621" y="203043"/>
                </a:cubicBezTo>
                <a:lnTo>
                  <a:pt x="369512" y="102152"/>
                </a:lnTo>
                <a:lnTo>
                  <a:pt x="365728" y="69362"/>
                </a:lnTo>
                <a:close/>
              </a:path>
            </a:pathLst>
          </a:custGeom>
          <a:solidFill>
            <a:sysClr val="windowText" lastClr="000000">
              <a:lumMod val="85000"/>
              <a:lumOff val="15000"/>
            </a:sysClr>
          </a:solidFill>
          <a:ln w="65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cs typeface="Arial"/>
              <a:sym typeface="Arial"/>
            </a:endParaRPr>
          </a:p>
        </p:txBody>
      </p:sp>
      <p:sp>
        <p:nvSpPr>
          <p:cNvPr id="26" name="Freeform: Shape 25">
            <a:extLst>
              <a:ext uri="{FF2B5EF4-FFF2-40B4-BE49-F238E27FC236}">
                <a16:creationId xmlns:a16="http://schemas.microsoft.com/office/drawing/2014/main" id="{A7158CC4-CBBC-719A-3147-7F78451B855B}"/>
              </a:ext>
            </a:extLst>
          </p:cNvPr>
          <p:cNvSpPr/>
          <p:nvPr/>
        </p:nvSpPr>
        <p:spPr>
          <a:xfrm>
            <a:off x="5931523" y="1356165"/>
            <a:ext cx="327895" cy="529677"/>
          </a:xfrm>
          <a:custGeom>
            <a:avLst/>
            <a:gdLst>
              <a:gd name="connsiteX0" fmla="*/ 122960 w 327895"/>
              <a:gd name="connsiteY0" fmla="*/ 491843 h 529677"/>
              <a:gd name="connsiteX1" fmla="*/ 204934 w 327895"/>
              <a:gd name="connsiteY1" fmla="*/ 491843 h 529677"/>
              <a:gd name="connsiteX2" fmla="*/ 163947 w 327895"/>
              <a:gd name="connsiteY2" fmla="*/ 529677 h 529677"/>
              <a:gd name="connsiteX3" fmla="*/ 122960 w 327895"/>
              <a:gd name="connsiteY3" fmla="*/ 491843 h 529677"/>
              <a:gd name="connsiteX4" fmla="*/ 100890 w 327895"/>
              <a:gd name="connsiteY4" fmla="*/ 428786 h 529677"/>
              <a:gd name="connsiteX5" fmla="*/ 227003 w 327895"/>
              <a:gd name="connsiteY5" fmla="*/ 428786 h 529677"/>
              <a:gd name="connsiteX6" fmla="*/ 245920 w 327895"/>
              <a:gd name="connsiteY6" fmla="*/ 447703 h 529677"/>
              <a:gd name="connsiteX7" fmla="*/ 227003 w 327895"/>
              <a:gd name="connsiteY7" fmla="*/ 466620 h 529677"/>
              <a:gd name="connsiteX8" fmla="*/ 100890 w 327895"/>
              <a:gd name="connsiteY8" fmla="*/ 466620 h 529677"/>
              <a:gd name="connsiteX9" fmla="*/ 81973 w 327895"/>
              <a:gd name="connsiteY9" fmla="*/ 447703 h 529677"/>
              <a:gd name="connsiteX10" fmla="*/ 100890 w 327895"/>
              <a:gd name="connsiteY10" fmla="*/ 428786 h 529677"/>
              <a:gd name="connsiteX11" fmla="*/ 100890 w 327895"/>
              <a:gd name="connsiteY11" fmla="*/ 365730 h 529677"/>
              <a:gd name="connsiteX12" fmla="*/ 227003 w 327895"/>
              <a:gd name="connsiteY12" fmla="*/ 365730 h 529677"/>
              <a:gd name="connsiteX13" fmla="*/ 245920 w 327895"/>
              <a:gd name="connsiteY13" fmla="*/ 384647 h 529677"/>
              <a:gd name="connsiteX14" fmla="*/ 227003 w 327895"/>
              <a:gd name="connsiteY14" fmla="*/ 403564 h 529677"/>
              <a:gd name="connsiteX15" fmla="*/ 100890 w 327895"/>
              <a:gd name="connsiteY15" fmla="*/ 403564 h 529677"/>
              <a:gd name="connsiteX16" fmla="*/ 81973 w 327895"/>
              <a:gd name="connsiteY16" fmla="*/ 384647 h 529677"/>
              <a:gd name="connsiteX17" fmla="*/ 100890 w 327895"/>
              <a:gd name="connsiteY17" fmla="*/ 365730 h 529677"/>
              <a:gd name="connsiteX18" fmla="*/ 164579 w 327895"/>
              <a:gd name="connsiteY18" fmla="*/ 37203 h 529677"/>
              <a:gd name="connsiteX19" fmla="*/ 38465 w 327895"/>
              <a:gd name="connsiteY19" fmla="*/ 162055 h 529677"/>
              <a:gd name="connsiteX20" fmla="*/ 38465 w 327895"/>
              <a:gd name="connsiteY20" fmla="*/ 167100 h 529677"/>
              <a:gd name="connsiteX21" fmla="*/ 47292 w 327895"/>
              <a:gd name="connsiteY21" fmla="*/ 211240 h 529677"/>
              <a:gd name="connsiteX22" fmla="*/ 68732 w 327895"/>
              <a:gd name="connsiteY22" fmla="*/ 245922 h 529677"/>
              <a:gd name="connsiteX23" fmla="*/ 105305 w 327895"/>
              <a:gd name="connsiteY23" fmla="*/ 302673 h 529677"/>
              <a:gd name="connsiteX24" fmla="*/ 163948 w 327895"/>
              <a:gd name="connsiteY24" fmla="*/ 302673 h 529677"/>
              <a:gd name="connsiteX25" fmla="*/ 223221 w 327895"/>
              <a:gd name="connsiteY25" fmla="*/ 302673 h 529677"/>
              <a:gd name="connsiteX26" fmla="*/ 259794 w 327895"/>
              <a:gd name="connsiteY26" fmla="*/ 245922 h 529677"/>
              <a:gd name="connsiteX27" fmla="*/ 281233 w 327895"/>
              <a:gd name="connsiteY27" fmla="*/ 211240 h 529677"/>
              <a:gd name="connsiteX28" fmla="*/ 290061 w 327895"/>
              <a:gd name="connsiteY28" fmla="*/ 167100 h 529677"/>
              <a:gd name="connsiteX29" fmla="*/ 290692 w 327895"/>
              <a:gd name="connsiteY29" fmla="*/ 167100 h 529677"/>
              <a:gd name="connsiteX30" fmla="*/ 290692 w 327895"/>
              <a:gd name="connsiteY30" fmla="*/ 162055 h 529677"/>
              <a:gd name="connsiteX31" fmla="*/ 164579 w 327895"/>
              <a:gd name="connsiteY31" fmla="*/ 37203 h 529677"/>
              <a:gd name="connsiteX32" fmla="*/ 163948 w 327895"/>
              <a:gd name="connsiteY32" fmla="*/ 0 h 529677"/>
              <a:gd name="connsiteX33" fmla="*/ 327895 w 327895"/>
              <a:gd name="connsiteY33" fmla="*/ 162055 h 529677"/>
              <a:gd name="connsiteX34" fmla="*/ 327895 w 327895"/>
              <a:gd name="connsiteY34" fmla="*/ 167730 h 529677"/>
              <a:gd name="connsiteX35" fmla="*/ 316545 w 327895"/>
              <a:gd name="connsiteY35" fmla="*/ 224482 h 529677"/>
              <a:gd name="connsiteX36" fmla="*/ 288169 w 327895"/>
              <a:gd name="connsiteY36" fmla="*/ 271144 h 529677"/>
              <a:gd name="connsiteX37" fmla="*/ 249705 w 327895"/>
              <a:gd name="connsiteY37" fmla="*/ 333570 h 529677"/>
              <a:gd name="connsiteX38" fmla="*/ 238355 w 327895"/>
              <a:gd name="connsiteY38" fmla="*/ 340506 h 529677"/>
              <a:gd name="connsiteX39" fmla="*/ 89541 w 327895"/>
              <a:gd name="connsiteY39" fmla="*/ 340506 h 529677"/>
              <a:gd name="connsiteX40" fmla="*/ 78190 w 327895"/>
              <a:gd name="connsiteY40" fmla="*/ 333570 h 529677"/>
              <a:gd name="connsiteX41" fmla="*/ 39726 w 327895"/>
              <a:gd name="connsiteY41" fmla="*/ 271144 h 529677"/>
              <a:gd name="connsiteX42" fmla="*/ 11350 w 327895"/>
              <a:gd name="connsiteY42" fmla="*/ 224482 h 529677"/>
              <a:gd name="connsiteX43" fmla="*/ 0 w 327895"/>
              <a:gd name="connsiteY43" fmla="*/ 167730 h 529677"/>
              <a:gd name="connsiteX44" fmla="*/ 0 w 327895"/>
              <a:gd name="connsiteY44" fmla="*/ 162055 h 529677"/>
              <a:gd name="connsiteX45" fmla="*/ 163948 w 327895"/>
              <a:gd name="connsiteY45" fmla="*/ 0 h 52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7895" h="529677">
                <a:moveTo>
                  <a:pt x="122960" y="491843"/>
                </a:moveTo>
                <a:lnTo>
                  <a:pt x="204934" y="491843"/>
                </a:lnTo>
                <a:cubicBezTo>
                  <a:pt x="203042" y="513282"/>
                  <a:pt x="185386" y="529677"/>
                  <a:pt x="163947" y="529677"/>
                </a:cubicBezTo>
                <a:cubicBezTo>
                  <a:pt x="142508" y="529677"/>
                  <a:pt x="124852" y="513282"/>
                  <a:pt x="122960" y="491843"/>
                </a:cubicBezTo>
                <a:close/>
                <a:moveTo>
                  <a:pt x="100890" y="428786"/>
                </a:moveTo>
                <a:lnTo>
                  <a:pt x="227003" y="428786"/>
                </a:lnTo>
                <a:cubicBezTo>
                  <a:pt x="237723" y="428786"/>
                  <a:pt x="245920" y="436983"/>
                  <a:pt x="245920" y="447703"/>
                </a:cubicBezTo>
                <a:cubicBezTo>
                  <a:pt x="245920" y="458423"/>
                  <a:pt x="237723" y="466620"/>
                  <a:pt x="227003" y="466620"/>
                </a:cubicBezTo>
                <a:lnTo>
                  <a:pt x="100890" y="466620"/>
                </a:lnTo>
                <a:cubicBezTo>
                  <a:pt x="90170" y="466620"/>
                  <a:pt x="81973" y="458423"/>
                  <a:pt x="81973" y="447703"/>
                </a:cubicBezTo>
                <a:cubicBezTo>
                  <a:pt x="81973" y="436983"/>
                  <a:pt x="90170" y="428786"/>
                  <a:pt x="100890" y="428786"/>
                </a:cubicBezTo>
                <a:close/>
                <a:moveTo>
                  <a:pt x="100890" y="365730"/>
                </a:moveTo>
                <a:lnTo>
                  <a:pt x="227003" y="365730"/>
                </a:lnTo>
                <a:cubicBezTo>
                  <a:pt x="237723" y="365730"/>
                  <a:pt x="245920" y="373927"/>
                  <a:pt x="245920" y="384647"/>
                </a:cubicBezTo>
                <a:cubicBezTo>
                  <a:pt x="245920" y="395367"/>
                  <a:pt x="237723" y="403564"/>
                  <a:pt x="227003" y="403564"/>
                </a:cubicBezTo>
                <a:lnTo>
                  <a:pt x="100890" y="403564"/>
                </a:lnTo>
                <a:cubicBezTo>
                  <a:pt x="90170" y="403564"/>
                  <a:pt x="81973" y="395367"/>
                  <a:pt x="81973" y="384647"/>
                </a:cubicBezTo>
                <a:cubicBezTo>
                  <a:pt x="81973" y="373927"/>
                  <a:pt x="90170" y="365730"/>
                  <a:pt x="100890" y="365730"/>
                </a:cubicBezTo>
                <a:close/>
                <a:moveTo>
                  <a:pt x="164579" y="37203"/>
                </a:moveTo>
                <a:cubicBezTo>
                  <a:pt x="95847" y="37834"/>
                  <a:pt x="39726" y="93324"/>
                  <a:pt x="38465" y="162055"/>
                </a:cubicBezTo>
                <a:lnTo>
                  <a:pt x="38465" y="167100"/>
                </a:lnTo>
                <a:cubicBezTo>
                  <a:pt x="39095" y="182233"/>
                  <a:pt x="41617" y="197367"/>
                  <a:pt x="47292" y="211240"/>
                </a:cubicBezTo>
                <a:cubicBezTo>
                  <a:pt x="52337" y="223852"/>
                  <a:pt x="59904" y="235833"/>
                  <a:pt x="68732" y="245922"/>
                </a:cubicBezTo>
                <a:cubicBezTo>
                  <a:pt x="82605" y="263577"/>
                  <a:pt x="95216" y="282494"/>
                  <a:pt x="105305" y="302673"/>
                </a:cubicBezTo>
                <a:lnTo>
                  <a:pt x="163948" y="302673"/>
                </a:lnTo>
                <a:lnTo>
                  <a:pt x="223221" y="302673"/>
                </a:lnTo>
                <a:cubicBezTo>
                  <a:pt x="232680" y="282494"/>
                  <a:pt x="245291" y="263577"/>
                  <a:pt x="259794" y="245922"/>
                </a:cubicBezTo>
                <a:cubicBezTo>
                  <a:pt x="269253" y="235833"/>
                  <a:pt x="276189" y="223852"/>
                  <a:pt x="281233" y="211240"/>
                </a:cubicBezTo>
                <a:cubicBezTo>
                  <a:pt x="286278" y="197367"/>
                  <a:pt x="289431" y="182233"/>
                  <a:pt x="290061" y="167100"/>
                </a:cubicBezTo>
                <a:lnTo>
                  <a:pt x="290692" y="167100"/>
                </a:lnTo>
                <a:lnTo>
                  <a:pt x="290692" y="162055"/>
                </a:lnTo>
                <a:cubicBezTo>
                  <a:pt x="289431" y="92693"/>
                  <a:pt x="233310" y="37834"/>
                  <a:pt x="164579" y="37203"/>
                </a:cubicBezTo>
                <a:close/>
                <a:moveTo>
                  <a:pt x="163948" y="0"/>
                </a:moveTo>
                <a:cubicBezTo>
                  <a:pt x="253488" y="631"/>
                  <a:pt x="326003" y="72515"/>
                  <a:pt x="327895" y="162055"/>
                </a:cubicBezTo>
                <a:lnTo>
                  <a:pt x="327895" y="167730"/>
                </a:lnTo>
                <a:cubicBezTo>
                  <a:pt x="327265" y="187278"/>
                  <a:pt x="323481" y="206196"/>
                  <a:pt x="316545" y="224482"/>
                </a:cubicBezTo>
                <a:cubicBezTo>
                  <a:pt x="310239" y="241508"/>
                  <a:pt x="300150" y="257272"/>
                  <a:pt x="288169" y="271144"/>
                </a:cubicBezTo>
                <a:cubicBezTo>
                  <a:pt x="273036" y="287539"/>
                  <a:pt x="256641" y="319698"/>
                  <a:pt x="249705" y="333570"/>
                </a:cubicBezTo>
                <a:cubicBezTo>
                  <a:pt x="247813" y="337984"/>
                  <a:pt x="243399" y="340506"/>
                  <a:pt x="238355" y="340506"/>
                </a:cubicBezTo>
                <a:lnTo>
                  <a:pt x="89541" y="340506"/>
                </a:lnTo>
                <a:cubicBezTo>
                  <a:pt x="84496" y="340506"/>
                  <a:pt x="80082" y="337984"/>
                  <a:pt x="78190" y="333570"/>
                </a:cubicBezTo>
                <a:cubicBezTo>
                  <a:pt x="71254" y="319698"/>
                  <a:pt x="54859" y="287539"/>
                  <a:pt x="39726" y="271144"/>
                </a:cubicBezTo>
                <a:cubicBezTo>
                  <a:pt x="27745" y="257272"/>
                  <a:pt x="18286" y="241508"/>
                  <a:pt x="11350" y="224482"/>
                </a:cubicBezTo>
                <a:cubicBezTo>
                  <a:pt x="4414" y="206196"/>
                  <a:pt x="631" y="187278"/>
                  <a:pt x="0" y="167730"/>
                </a:cubicBezTo>
                <a:lnTo>
                  <a:pt x="0" y="162055"/>
                </a:lnTo>
                <a:cubicBezTo>
                  <a:pt x="1892" y="72515"/>
                  <a:pt x="74407" y="631"/>
                  <a:pt x="163948" y="0"/>
                </a:cubicBezTo>
                <a:close/>
              </a:path>
            </a:pathLst>
          </a:custGeom>
          <a:solidFill>
            <a:sysClr val="windowText" lastClr="000000">
              <a:lumMod val="85000"/>
              <a:lumOff val="15000"/>
            </a:sysClr>
          </a:solidFill>
          <a:ln w="65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cs typeface="Arial"/>
              <a:sym typeface="Arial"/>
            </a:endParaRPr>
          </a:p>
        </p:txBody>
      </p:sp>
      <p:sp>
        <p:nvSpPr>
          <p:cNvPr id="28" name="TextBox 27">
            <a:extLst>
              <a:ext uri="{FF2B5EF4-FFF2-40B4-BE49-F238E27FC236}">
                <a16:creationId xmlns:a16="http://schemas.microsoft.com/office/drawing/2014/main" id="{D0DA6120-9DC1-FE0D-31F0-4854E974DE7E}"/>
              </a:ext>
            </a:extLst>
          </p:cNvPr>
          <p:cNvSpPr txBox="1"/>
          <p:nvPr/>
        </p:nvSpPr>
        <p:spPr>
          <a:xfrm>
            <a:off x="648448" y="959193"/>
            <a:ext cx="3449749" cy="1077218"/>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1">
                <a:ln>
                  <a:noFill/>
                </a:ln>
                <a:solidFill>
                  <a:srgbClr val="C13018"/>
                </a:solidFill>
                <a:effectLst/>
                <a:uLnTx/>
                <a:uFillTx/>
                <a:latin typeface="Arial"/>
                <a:cs typeface="Arial"/>
                <a:sym typeface="Arial"/>
              </a:rPr>
              <a:t>08 - Most of this information is lost in the lifecycle of the program and remains invisible to the state or the ecosystem of development programs.</a:t>
            </a:r>
          </a:p>
        </p:txBody>
      </p:sp>
      <p:sp>
        <p:nvSpPr>
          <p:cNvPr id="31" name="TextBox 30">
            <a:extLst>
              <a:ext uri="{FF2B5EF4-FFF2-40B4-BE49-F238E27FC236}">
                <a16:creationId xmlns:a16="http://schemas.microsoft.com/office/drawing/2014/main" id="{B8A34782-0A46-1E9A-85FF-4FB729F57BE7}"/>
              </a:ext>
            </a:extLst>
          </p:cNvPr>
          <p:cNvSpPr txBox="1"/>
          <p:nvPr/>
        </p:nvSpPr>
        <p:spPr>
          <a:xfrm>
            <a:off x="240152" y="2890391"/>
            <a:ext cx="3326712" cy="1077218"/>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CC4C"/>
                </a:solidFill>
                <a:effectLst/>
                <a:uLnTx/>
                <a:uFillTx/>
                <a:latin typeface="Arial"/>
                <a:cs typeface="Arial"/>
                <a:sym typeface="Arial"/>
              </a:rPr>
              <a:t>07 - Effective reporting to programs as they find it challenging to view the participation data happening across locations.</a:t>
            </a:r>
          </a:p>
        </p:txBody>
      </p:sp>
      <p:sp>
        <p:nvSpPr>
          <p:cNvPr id="34" name="TextBox 33">
            <a:extLst>
              <a:ext uri="{FF2B5EF4-FFF2-40B4-BE49-F238E27FC236}">
                <a16:creationId xmlns:a16="http://schemas.microsoft.com/office/drawing/2014/main" id="{4CF50410-9A07-BF73-5C16-968E8A1A1A6D}"/>
              </a:ext>
            </a:extLst>
          </p:cNvPr>
          <p:cNvSpPr txBox="1"/>
          <p:nvPr/>
        </p:nvSpPr>
        <p:spPr>
          <a:xfrm>
            <a:off x="1337380" y="4542832"/>
            <a:ext cx="2508670" cy="83099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B969"/>
                </a:solidFill>
                <a:effectLst/>
                <a:uLnTx/>
                <a:uFillTx/>
                <a:latin typeface="Arial"/>
                <a:cs typeface="Arial"/>
                <a:sym typeface="Arial"/>
              </a:rPr>
              <a:t>06 - Generating reports post the training as a separate activity.</a:t>
            </a:r>
          </a:p>
        </p:txBody>
      </p:sp>
      <p:sp>
        <p:nvSpPr>
          <p:cNvPr id="37" name="TextBox 36">
            <a:extLst>
              <a:ext uri="{FF2B5EF4-FFF2-40B4-BE49-F238E27FC236}">
                <a16:creationId xmlns:a16="http://schemas.microsoft.com/office/drawing/2014/main" id="{CFFD5E8E-ACCA-6C7D-3852-EFD9D34170FD}"/>
              </a:ext>
            </a:extLst>
          </p:cNvPr>
          <p:cNvSpPr txBox="1"/>
          <p:nvPr/>
        </p:nvSpPr>
        <p:spPr>
          <a:xfrm>
            <a:off x="2454479" y="5748969"/>
            <a:ext cx="3137893" cy="83099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7931F"/>
                </a:solidFill>
                <a:effectLst/>
                <a:uLnTx/>
                <a:uFillTx/>
                <a:latin typeface="Arial"/>
                <a:cs typeface="Arial"/>
                <a:sym typeface="Arial"/>
              </a:rPr>
              <a:t>05 - Format of sharing the content with the participants for better accessibility and usage.</a:t>
            </a:r>
          </a:p>
        </p:txBody>
      </p:sp>
      <p:sp>
        <p:nvSpPr>
          <p:cNvPr id="40" name="TextBox 39">
            <a:extLst>
              <a:ext uri="{FF2B5EF4-FFF2-40B4-BE49-F238E27FC236}">
                <a16:creationId xmlns:a16="http://schemas.microsoft.com/office/drawing/2014/main" id="{00093EFD-5FFC-F121-85FF-8FA7B69BE587}"/>
              </a:ext>
            </a:extLst>
          </p:cNvPr>
          <p:cNvSpPr txBox="1"/>
          <p:nvPr/>
        </p:nvSpPr>
        <p:spPr>
          <a:xfrm>
            <a:off x="7365468" y="1000567"/>
            <a:ext cx="3126565" cy="58477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1">
                <a:ln>
                  <a:noFill/>
                </a:ln>
                <a:solidFill>
                  <a:srgbClr val="FFCC4C"/>
                </a:solidFill>
                <a:effectLst/>
                <a:uLnTx/>
                <a:uFillTx/>
                <a:latin typeface="Arial"/>
                <a:cs typeface="Arial"/>
                <a:sym typeface="Arial"/>
              </a:rPr>
              <a:t>01 - Lack of visibility regarding any prior knowledge of the participants.</a:t>
            </a:r>
          </a:p>
        </p:txBody>
      </p:sp>
      <p:sp>
        <p:nvSpPr>
          <p:cNvPr id="43" name="TextBox 42">
            <a:extLst>
              <a:ext uri="{FF2B5EF4-FFF2-40B4-BE49-F238E27FC236}">
                <a16:creationId xmlns:a16="http://schemas.microsoft.com/office/drawing/2014/main" id="{6AE222EB-6B08-A9A1-180F-E1C3B497930A}"/>
              </a:ext>
            </a:extLst>
          </p:cNvPr>
          <p:cNvSpPr txBox="1"/>
          <p:nvPr/>
        </p:nvSpPr>
        <p:spPr>
          <a:xfrm>
            <a:off x="8678869" y="1945085"/>
            <a:ext cx="2206385" cy="58477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1">
                <a:ln>
                  <a:noFill/>
                </a:ln>
                <a:solidFill>
                  <a:srgbClr val="A2B969"/>
                </a:solidFill>
                <a:effectLst/>
                <a:uLnTx/>
                <a:uFillTx/>
                <a:latin typeface="Arial"/>
                <a:cs typeface="Arial"/>
                <a:sym typeface="Arial"/>
              </a:rPr>
              <a:t>02 - </a:t>
            </a:r>
            <a:r>
              <a:rPr kumimoji="0" lang="en-US" sz="1600" b="1" i="0" u="none" strike="noStrike" kern="0" cap="none" spc="0" normalizeH="0" baseline="0" noProof="0">
                <a:ln>
                  <a:noFill/>
                </a:ln>
                <a:solidFill>
                  <a:srgbClr val="A2B969"/>
                </a:solidFill>
                <a:effectLst/>
                <a:uLnTx/>
                <a:uFillTx/>
                <a:latin typeface="Arial"/>
                <a:cs typeface="Arial"/>
                <a:sym typeface="Arial"/>
              </a:rPr>
              <a:t>Tracking the attendance manually</a:t>
            </a:r>
            <a:r>
              <a:rPr kumimoji="0" lang="en-US" sz="1600" b="1" i="0" u="none" strike="noStrike" kern="0" cap="none" spc="0" normalizeH="0" baseline="0" noProof="1">
                <a:ln>
                  <a:noFill/>
                </a:ln>
                <a:solidFill>
                  <a:srgbClr val="A2B969"/>
                </a:solidFill>
                <a:effectLst/>
                <a:uLnTx/>
                <a:uFillTx/>
                <a:latin typeface="Arial"/>
                <a:cs typeface="Arial"/>
                <a:sym typeface="Arial"/>
              </a:rPr>
              <a:t>.</a:t>
            </a:r>
            <a:endParaRPr kumimoji="0" lang="en-US" sz="1600" b="1" i="0" u="none" strike="noStrike" kern="0" cap="none" spc="0" normalizeH="0" baseline="0" noProof="0">
              <a:ln>
                <a:noFill/>
              </a:ln>
              <a:solidFill>
                <a:srgbClr val="A2B969"/>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B9CC3AAD-E033-1D00-73E2-5B374E365F7D}"/>
              </a:ext>
            </a:extLst>
          </p:cNvPr>
          <p:cNvSpPr txBox="1"/>
          <p:nvPr/>
        </p:nvSpPr>
        <p:spPr>
          <a:xfrm>
            <a:off x="8853896" y="3359429"/>
            <a:ext cx="2786988" cy="83099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1">
                <a:ln>
                  <a:noFill/>
                </a:ln>
                <a:solidFill>
                  <a:srgbClr val="4CC1EF"/>
                </a:solidFill>
                <a:effectLst/>
                <a:uLnTx/>
                <a:uFillTx/>
                <a:latin typeface="Arial"/>
                <a:cs typeface="Arial"/>
                <a:sym typeface="Arial"/>
              </a:rPr>
              <a:t>03 - </a:t>
            </a:r>
            <a:r>
              <a:rPr kumimoji="0" lang="en-US" sz="1600" b="1" i="0" u="none" strike="noStrike" kern="0" cap="none" spc="0" normalizeH="0" baseline="0" noProof="0">
                <a:ln>
                  <a:noFill/>
                </a:ln>
                <a:solidFill>
                  <a:srgbClr val="4CC1EF"/>
                </a:solidFill>
                <a:effectLst/>
                <a:uLnTx/>
                <a:uFillTx/>
                <a:latin typeface="Arial"/>
                <a:cs typeface="Arial"/>
                <a:sym typeface="Arial"/>
              </a:rPr>
              <a:t>Lack of accessibility to the participation data as and when required</a:t>
            </a:r>
            <a:r>
              <a:rPr kumimoji="0" lang="en-US" sz="1600" b="1" i="0" u="none" strike="noStrike" kern="0" cap="none" spc="0" normalizeH="0" baseline="0" noProof="1">
                <a:ln>
                  <a:noFill/>
                </a:ln>
                <a:solidFill>
                  <a:srgbClr val="4CC1EF"/>
                </a:solidFill>
                <a:effectLst/>
                <a:uLnTx/>
                <a:uFillTx/>
                <a:latin typeface="Arial"/>
                <a:cs typeface="Arial"/>
                <a:sym typeface="Arial"/>
              </a:rPr>
              <a:t>.</a:t>
            </a:r>
            <a:endParaRPr kumimoji="0" lang="en-US" sz="1600" b="1" i="0" u="none" strike="noStrike" kern="0" cap="none" spc="0" normalizeH="0" baseline="0" noProof="0">
              <a:ln>
                <a:noFill/>
              </a:ln>
              <a:solidFill>
                <a:srgbClr val="4CC1EF"/>
              </a:solidFill>
              <a:effectLst/>
              <a:uLnTx/>
              <a:uFillTx/>
              <a:latin typeface="Arial"/>
              <a:cs typeface="Arial"/>
              <a:sym typeface="Arial"/>
            </a:endParaRPr>
          </a:p>
        </p:txBody>
      </p:sp>
      <p:sp>
        <p:nvSpPr>
          <p:cNvPr id="49" name="TextBox 48">
            <a:extLst>
              <a:ext uri="{FF2B5EF4-FFF2-40B4-BE49-F238E27FC236}">
                <a16:creationId xmlns:a16="http://schemas.microsoft.com/office/drawing/2014/main" id="{2CDE6506-D899-511B-EFC3-A48A0003B6BF}"/>
              </a:ext>
            </a:extLst>
          </p:cNvPr>
          <p:cNvSpPr txBox="1"/>
          <p:nvPr/>
        </p:nvSpPr>
        <p:spPr>
          <a:xfrm>
            <a:off x="8174934" y="5310000"/>
            <a:ext cx="3214256" cy="1077218"/>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1">
                <a:ln>
                  <a:noFill/>
                </a:ln>
                <a:solidFill>
                  <a:srgbClr val="3A5C84"/>
                </a:solidFill>
                <a:effectLst/>
                <a:uLnTx/>
                <a:uFillTx/>
                <a:latin typeface="Arial"/>
                <a:cs typeface="Arial"/>
                <a:sym typeface="Arial"/>
              </a:rPr>
              <a:t>04 - </a:t>
            </a:r>
            <a:r>
              <a:rPr kumimoji="0" lang="en-US" sz="1600" b="1" i="0" u="none" strike="noStrike" kern="0" cap="none" spc="0" normalizeH="0" baseline="0" noProof="0">
                <a:ln>
                  <a:noFill/>
                </a:ln>
                <a:solidFill>
                  <a:srgbClr val="3A5C84"/>
                </a:solidFill>
                <a:effectLst/>
                <a:uLnTx/>
                <a:uFillTx/>
                <a:latin typeface="Arial"/>
                <a:cs typeface="Arial"/>
                <a:sym typeface="Arial"/>
              </a:rPr>
              <a:t>Most of the times, unavailability of data as to how many participants have you trained till now and on what topics.</a:t>
            </a:r>
          </a:p>
        </p:txBody>
      </p:sp>
      <p:sp>
        <p:nvSpPr>
          <p:cNvPr id="54" name="Rectangle 53" descr="Head with Gears">
            <a:extLst>
              <a:ext uri="{FF2B5EF4-FFF2-40B4-BE49-F238E27FC236}">
                <a16:creationId xmlns:a16="http://schemas.microsoft.com/office/drawing/2014/main" id="{92280D8C-98D5-15B3-12EF-556DDF598C88}"/>
              </a:ext>
            </a:extLst>
          </p:cNvPr>
          <p:cNvSpPr/>
          <p:nvPr/>
        </p:nvSpPr>
        <p:spPr>
          <a:xfrm>
            <a:off x="5814066" y="3307029"/>
            <a:ext cx="561621" cy="56162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5FF20C92-1CB9-8F01-4FF6-18C19ACC44E0}"/>
              </a:ext>
            </a:extLst>
          </p:cNvPr>
          <p:cNvSpPr txBox="1"/>
          <p:nvPr/>
        </p:nvSpPr>
        <p:spPr>
          <a:xfrm>
            <a:off x="3169" y="46643"/>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cs typeface="Arial"/>
                <a:sym typeface="Arial"/>
              </a:rPr>
              <a:t>Some of the major challenges !!</a:t>
            </a:r>
            <a:endParaRPr kumimoji="0" lang="en-IN" sz="2800" b="1" i="0" u="none" strike="noStrike" kern="0" cap="none" spc="0" normalizeH="0" baseline="0" noProof="0">
              <a:ln>
                <a:noFill/>
              </a:ln>
              <a:solidFill>
                <a:srgbClr val="000000"/>
              </a:solidFill>
              <a:effectLst/>
              <a:uLnTx/>
              <a:uFillTx/>
              <a:latin typeface="Arial"/>
              <a:cs typeface="Arial"/>
              <a:sym typeface="Arial"/>
            </a:endParaRPr>
          </a:p>
        </p:txBody>
      </p:sp>
      <p:sp>
        <p:nvSpPr>
          <p:cNvPr id="56" name="Freeform: Shape 55">
            <a:extLst>
              <a:ext uri="{FF2B5EF4-FFF2-40B4-BE49-F238E27FC236}">
                <a16:creationId xmlns:a16="http://schemas.microsoft.com/office/drawing/2014/main" id="{DF45A1E3-B7FB-AB98-BF83-0565E9E585CB}"/>
              </a:ext>
            </a:extLst>
          </p:cNvPr>
          <p:cNvSpPr/>
          <p:nvPr/>
        </p:nvSpPr>
        <p:spPr>
          <a:xfrm>
            <a:off x="5023386" y="2470066"/>
            <a:ext cx="390952" cy="504454"/>
          </a:xfrm>
          <a:custGeom>
            <a:avLst/>
            <a:gdLst>
              <a:gd name="connsiteX0" fmla="*/ 75668 w 390952"/>
              <a:gd name="connsiteY0" fmla="*/ 384646 h 504454"/>
              <a:gd name="connsiteX1" fmla="*/ 315283 w 390952"/>
              <a:gd name="connsiteY1" fmla="*/ 384646 h 504454"/>
              <a:gd name="connsiteX2" fmla="*/ 315283 w 390952"/>
              <a:gd name="connsiteY2" fmla="*/ 409869 h 504454"/>
              <a:gd name="connsiteX3" fmla="*/ 75668 w 390952"/>
              <a:gd name="connsiteY3" fmla="*/ 409869 h 504454"/>
              <a:gd name="connsiteX4" fmla="*/ 75668 w 390952"/>
              <a:gd name="connsiteY4" fmla="*/ 334201 h 504454"/>
              <a:gd name="connsiteX5" fmla="*/ 315283 w 390952"/>
              <a:gd name="connsiteY5" fmla="*/ 334201 h 504454"/>
              <a:gd name="connsiteX6" fmla="*/ 315283 w 390952"/>
              <a:gd name="connsiteY6" fmla="*/ 359424 h 504454"/>
              <a:gd name="connsiteX7" fmla="*/ 75668 w 390952"/>
              <a:gd name="connsiteY7" fmla="*/ 359424 h 504454"/>
              <a:gd name="connsiteX8" fmla="*/ 75668 w 390952"/>
              <a:gd name="connsiteY8" fmla="*/ 283755 h 504454"/>
              <a:gd name="connsiteX9" fmla="*/ 315283 w 390952"/>
              <a:gd name="connsiteY9" fmla="*/ 283755 h 504454"/>
              <a:gd name="connsiteX10" fmla="*/ 315283 w 390952"/>
              <a:gd name="connsiteY10" fmla="*/ 308978 h 504454"/>
              <a:gd name="connsiteX11" fmla="*/ 75668 w 390952"/>
              <a:gd name="connsiteY11" fmla="*/ 308978 h 504454"/>
              <a:gd name="connsiteX12" fmla="*/ 75668 w 390952"/>
              <a:gd name="connsiteY12" fmla="*/ 233309 h 504454"/>
              <a:gd name="connsiteX13" fmla="*/ 315283 w 390952"/>
              <a:gd name="connsiteY13" fmla="*/ 233309 h 504454"/>
              <a:gd name="connsiteX14" fmla="*/ 315283 w 390952"/>
              <a:gd name="connsiteY14" fmla="*/ 258532 h 504454"/>
              <a:gd name="connsiteX15" fmla="*/ 75668 w 390952"/>
              <a:gd name="connsiteY15" fmla="*/ 258532 h 504454"/>
              <a:gd name="connsiteX16" fmla="*/ 75668 w 390952"/>
              <a:gd name="connsiteY16" fmla="*/ 182864 h 504454"/>
              <a:gd name="connsiteX17" fmla="*/ 157642 w 390952"/>
              <a:gd name="connsiteY17" fmla="*/ 182864 h 504454"/>
              <a:gd name="connsiteX18" fmla="*/ 157642 w 390952"/>
              <a:gd name="connsiteY18" fmla="*/ 208087 h 504454"/>
              <a:gd name="connsiteX19" fmla="*/ 75668 w 390952"/>
              <a:gd name="connsiteY19" fmla="*/ 208087 h 504454"/>
              <a:gd name="connsiteX20" fmla="*/ 233310 w 390952"/>
              <a:gd name="connsiteY20" fmla="*/ 53598 h 504454"/>
              <a:gd name="connsiteX21" fmla="*/ 233310 w 390952"/>
              <a:gd name="connsiteY21" fmla="*/ 132419 h 504454"/>
              <a:gd name="connsiteX22" fmla="*/ 312131 w 390952"/>
              <a:gd name="connsiteY22" fmla="*/ 132419 h 504454"/>
              <a:gd name="connsiteX23" fmla="*/ 37834 w 390952"/>
              <a:gd name="connsiteY23" fmla="*/ 37834 h 504454"/>
              <a:gd name="connsiteX24" fmla="*/ 37834 w 390952"/>
              <a:gd name="connsiteY24" fmla="*/ 466620 h 504454"/>
              <a:gd name="connsiteX25" fmla="*/ 353118 w 390952"/>
              <a:gd name="connsiteY25" fmla="*/ 466620 h 504454"/>
              <a:gd name="connsiteX26" fmla="*/ 353118 w 390952"/>
              <a:gd name="connsiteY26" fmla="*/ 170253 h 504454"/>
              <a:gd name="connsiteX27" fmla="*/ 195476 w 390952"/>
              <a:gd name="connsiteY27" fmla="*/ 170253 h 504454"/>
              <a:gd name="connsiteX28" fmla="*/ 195476 w 390952"/>
              <a:gd name="connsiteY28" fmla="*/ 37834 h 504454"/>
              <a:gd name="connsiteX29" fmla="*/ 0 w 390952"/>
              <a:gd name="connsiteY29" fmla="*/ 0 h 504454"/>
              <a:gd name="connsiteX30" fmla="*/ 233310 w 390952"/>
              <a:gd name="connsiteY30" fmla="*/ 0 h 504454"/>
              <a:gd name="connsiteX31" fmla="*/ 390952 w 390952"/>
              <a:gd name="connsiteY31" fmla="*/ 138724 h 504454"/>
              <a:gd name="connsiteX32" fmla="*/ 390952 w 390952"/>
              <a:gd name="connsiteY32" fmla="*/ 504454 h 504454"/>
              <a:gd name="connsiteX33" fmla="*/ 0 w 390952"/>
              <a:gd name="connsiteY33" fmla="*/ 504454 h 50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952" h="504454">
                <a:moveTo>
                  <a:pt x="75668" y="384646"/>
                </a:moveTo>
                <a:lnTo>
                  <a:pt x="315283" y="384646"/>
                </a:lnTo>
                <a:lnTo>
                  <a:pt x="315283" y="409869"/>
                </a:lnTo>
                <a:lnTo>
                  <a:pt x="75668" y="409869"/>
                </a:lnTo>
                <a:close/>
                <a:moveTo>
                  <a:pt x="75668" y="334201"/>
                </a:moveTo>
                <a:lnTo>
                  <a:pt x="315283" y="334201"/>
                </a:lnTo>
                <a:lnTo>
                  <a:pt x="315283" y="359424"/>
                </a:lnTo>
                <a:lnTo>
                  <a:pt x="75668" y="359424"/>
                </a:lnTo>
                <a:close/>
                <a:moveTo>
                  <a:pt x="75668" y="283755"/>
                </a:moveTo>
                <a:lnTo>
                  <a:pt x="315283" y="283755"/>
                </a:lnTo>
                <a:lnTo>
                  <a:pt x="315283" y="308978"/>
                </a:lnTo>
                <a:lnTo>
                  <a:pt x="75668" y="308978"/>
                </a:lnTo>
                <a:close/>
                <a:moveTo>
                  <a:pt x="75668" y="233309"/>
                </a:moveTo>
                <a:lnTo>
                  <a:pt x="315283" y="233309"/>
                </a:lnTo>
                <a:lnTo>
                  <a:pt x="315283" y="258532"/>
                </a:lnTo>
                <a:lnTo>
                  <a:pt x="75668" y="258532"/>
                </a:lnTo>
                <a:close/>
                <a:moveTo>
                  <a:pt x="75668" y="182864"/>
                </a:moveTo>
                <a:lnTo>
                  <a:pt x="157642" y="182864"/>
                </a:lnTo>
                <a:lnTo>
                  <a:pt x="157642" y="208087"/>
                </a:lnTo>
                <a:lnTo>
                  <a:pt x="75668" y="208087"/>
                </a:lnTo>
                <a:close/>
                <a:moveTo>
                  <a:pt x="233310" y="53598"/>
                </a:moveTo>
                <a:lnTo>
                  <a:pt x="233310" y="132419"/>
                </a:lnTo>
                <a:lnTo>
                  <a:pt x="312131" y="132419"/>
                </a:lnTo>
                <a:close/>
                <a:moveTo>
                  <a:pt x="37834" y="37834"/>
                </a:moveTo>
                <a:lnTo>
                  <a:pt x="37834" y="466620"/>
                </a:lnTo>
                <a:lnTo>
                  <a:pt x="353118" y="466620"/>
                </a:lnTo>
                <a:lnTo>
                  <a:pt x="353118" y="170253"/>
                </a:lnTo>
                <a:lnTo>
                  <a:pt x="195476" y="170253"/>
                </a:lnTo>
                <a:lnTo>
                  <a:pt x="195476" y="37834"/>
                </a:lnTo>
                <a:close/>
                <a:moveTo>
                  <a:pt x="0" y="0"/>
                </a:moveTo>
                <a:lnTo>
                  <a:pt x="233310" y="0"/>
                </a:lnTo>
                <a:lnTo>
                  <a:pt x="390952" y="138724"/>
                </a:lnTo>
                <a:lnTo>
                  <a:pt x="390952" y="504454"/>
                </a:lnTo>
                <a:lnTo>
                  <a:pt x="0" y="504454"/>
                </a:lnTo>
                <a:close/>
              </a:path>
            </a:pathLst>
          </a:custGeom>
          <a:solidFill>
            <a:sysClr val="windowText" lastClr="000000">
              <a:lumMod val="85000"/>
              <a:lumOff val="15000"/>
            </a:sysClr>
          </a:solidFill>
          <a:ln w="65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cs typeface="Arial"/>
              <a:sym typeface="Arial"/>
            </a:endParaRPr>
          </a:p>
        </p:txBody>
      </p:sp>
      <p:pic>
        <p:nvPicPr>
          <p:cNvPr id="58" name="Picture 57" descr="A picture containing graphical user interface&#10;&#10;Description automatically generated">
            <a:extLst>
              <a:ext uri="{FF2B5EF4-FFF2-40B4-BE49-F238E27FC236}">
                <a16:creationId xmlns:a16="http://schemas.microsoft.com/office/drawing/2014/main" id="{6A321180-AB65-143B-ADB1-8A730C7DD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90" y="6189481"/>
            <a:ext cx="1328917" cy="621933"/>
          </a:xfrm>
          <a:prstGeom prst="rect">
            <a:avLst/>
          </a:prstGeom>
        </p:spPr>
      </p:pic>
    </p:spTree>
    <p:extLst>
      <p:ext uri="{BB962C8B-B14F-4D97-AF65-F5344CB8AC3E}">
        <p14:creationId xmlns:p14="http://schemas.microsoft.com/office/powerpoint/2010/main" val="3288500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hlinkClick r:id="" action="ppaction://ole?verb=0"/>
            <a:extLst>
              <a:ext uri="{FF2B5EF4-FFF2-40B4-BE49-F238E27FC236}">
                <a16:creationId xmlns:a16="http://schemas.microsoft.com/office/drawing/2014/main" id="{5888546C-8067-464C-8874-91B97CB121A5}"/>
              </a:ext>
            </a:extLst>
          </p:cNvPr>
          <p:cNvGraphicFramePr>
            <a:graphicFrameLocks noChangeAspect="1"/>
          </p:cNvGraphicFramePr>
          <p:nvPr/>
        </p:nvGraphicFramePr>
        <p:xfrm>
          <a:off x="838200" y="3528244"/>
          <a:ext cx="10725664" cy="2174082"/>
        </p:xfrm>
        <a:graphic>
          <a:graphicData uri="http://schemas.openxmlformats.org/presentationml/2006/ole">
            <mc:AlternateContent xmlns:mc="http://schemas.openxmlformats.org/markup-compatibility/2006">
              <mc:Choice xmlns:v="urn:schemas-microsoft-com:vml" Requires="v">
                <p:oleObj name="Presentation" r:id="rId2" imgW="6096076" imgH="3429198" progId="PowerPoint.Show.12">
                  <p:embed/>
                </p:oleObj>
              </mc:Choice>
              <mc:Fallback>
                <p:oleObj name="Presentation" r:id="rId2" imgW="6096076" imgH="3429198" progId="PowerPoint.Show.12">
                  <p:embed/>
                  <p:pic>
                    <p:nvPicPr>
                      <p:cNvPr id="5" name="Object 4">
                        <a:hlinkClick r:id="" action="ppaction://ole?verb=0"/>
                        <a:extLst>
                          <a:ext uri="{FF2B5EF4-FFF2-40B4-BE49-F238E27FC236}">
                            <a16:creationId xmlns:a16="http://schemas.microsoft.com/office/drawing/2014/main" id="{5888546C-8067-464C-8874-91B97CB121A5}"/>
                          </a:ext>
                        </a:extLst>
                      </p:cNvPr>
                      <p:cNvPicPr/>
                      <p:nvPr/>
                    </p:nvPicPr>
                    <p:blipFill>
                      <a:blip r:embed="rId3"/>
                      <a:stretch>
                        <a:fillRect/>
                      </a:stretch>
                    </p:blipFill>
                    <p:spPr>
                      <a:xfrm>
                        <a:off x="838200" y="3528244"/>
                        <a:ext cx="10725664" cy="2174082"/>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936630AC-BF8E-406A-C71C-1B2F13912114}"/>
              </a:ext>
            </a:extLst>
          </p:cNvPr>
          <p:cNvSpPr txBox="1"/>
          <p:nvPr/>
        </p:nvSpPr>
        <p:spPr>
          <a:xfrm>
            <a:off x="3112552" y="382017"/>
            <a:ext cx="68127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3600" b="0" i="0" u="none" strike="noStrike" kern="0" cap="none" spc="0" normalizeH="0" baseline="0" noProof="0">
              <a:ln>
                <a:noFill/>
              </a:ln>
              <a:solidFill>
                <a:srgbClr val="9D63E3">
                  <a:lumMod val="75000"/>
                </a:srgbClr>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D87936D4-CA40-4E5D-BE6E-3A1E957FC0E6}"/>
              </a:ext>
            </a:extLst>
          </p:cNvPr>
          <p:cNvPicPr/>
          <p:nvPr/>
        </p:nvPicPr>
        <p:blipFill rotWithShape="1">
          <a:blip r:embed="rId4">
            <a:extLst>
              <a:ext uri="{28A0092B-C50C-407E-A947-70E740481C1C}">
                <a14:useLocalDpi xmlns:a14="http://schemas.microsoft.com/office/drawing/2010/main" val="0"/>
              </a:ext>
            </a:extLst>
          </a:blip>
          <a:srcRect l="1524" t="1355" r="2511"/>
          <a:stretch/>
        </p:blipFill>
        <p:spPr>
          <a:xfrm>
            <a:off x="628136" y="556182"/>
            <a:ext cx="11051674" cy="6172819"/>
          </a:xfrm>
          <a:prstGeom prst="rect">
            <a:avLst/>
          </a:prstGeom>
        </p:spPr>
      </p:pic>
      <p:sp>
        <p:nvSpPr>
          <p:cNvPr id="12" name="Title 16">
            <a:extLst>
              <a:ext uri="{FF2B5EF4-FFF2-40B4-BE49-F238E27FC236}">
                <a16:creationId xmlns:a16="http://schemas.microsoft.com/office/drawing/2014/main" id="{EB472732-507A-41E9-A306-D5C40A533873}"/>
              </a:ext>
            </a:extLst>
          </p:cNvPr>
          <p:cNvSpPr>
            <a:spLocks noGrp="1"/>
          </p:cNvSpPr>
          <p:nvPr>
            <p:ph type="title"/>
          </p:nvPr>
        </p:nvSpPr>
        <p:spPr>
          <a:xfrm>
            <a:off x="0" y="44158"/>
            <a:ext cx="12192000" cy="512024"/>
          </a:xfrm>
        </p:spPr>
        <p:txBody>
          <a:bodyPr>
            <a:normAutofit fontScale="90000"/>
          </a:bodyPr>
          <a:lstStyle/>
          <a:p>
            <a:pPr algn="ctr"/>
            <a:r>
              <a:rPr lang="en-US" sz="2800" b="1" kern="0">
                <a:latin typeface="+mn-lt"/>
                <a:ea typeface="+mn-ea"/>
                <a:cs typeface="+mn-cs"/>
              </a:rPr>
              <a:t>Participatory Digital Attestation platform- Capacity </a:t>
            </a:r>
            <a:r>
              <a:rPr lang="en-US" sz="2800" b="1" kern="0" err="1">
                <a:latin typeface="+mn-lt"/>
                <a:ea typeface="+mn-ea"/>
                <a:cs typeface="+mn-cs"/>
              </a:rPr>
              <a:t>Building@scale</a:t>
            </a:r>
            <a:r>
              <a:rPr lang="en-US" sz="2800" b="1" kern="0">
                <a:latin typeface="+mn-lt"/>
                <a:ea typeface="+mn-ea"/>
                <a:cs typeface="+mn-cs"/>
              </a:rPr>
              <a:t> model.</a:t>
            </a:r>
          </a:p>
        </p:txBody>
      </p:sp>
      <p:pic>
        <p:nvPicPr>
          <p:cNvPr id="4" name="Picture 3" descr="A picture containing graphical user interface&#10;&#10;Description automatically generated">
            <a:extLst>
              <a:ext uri="{FF2B5EF4-FFF2-40B4-BE49-F238E27FC236}">
                <a16:creationId xmlns:a16="http://schemas.microsoft.com/office/drawing/2014/main" id="{68AF4E30-9B1C-B4CB-B809-ED60AFF81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90" y="6189481"/>
            <a:ext cx="1328917" cy="621933"/>
          </a:xfrm>
          <a:prstGeom prst="rect">
            <a:avLst/>
          </a:prstGeom>
        </p:spPr>
      </p:pic>
    </p:spTree>
    <p:extLst>
      <p:ext uri="{BB962C8B-B14F-4D97-AF65-F5344CB8AC3E}">
        <p14:creationId xmlns:p14="http://schemas.microsoft.com/office/powerpoint/2010/main" val="2019821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a:extLst>
              <a:ext uri="{FF2B5EF4-FFF2-40B4-BE49-F238E27FC236}">
                <a16:creationId xmlns:a16="http://schemas.microsoft.com/office/drawing/2014/main" id="{E12ADDC5-D5F3-48D3-F655-9904F33ABEBF}"/>
              </a:ext>
            </a:extLst>
          </p:cNvPr>
          <p:cNvSpPr/>
          <p:nvPr/>
        </p:nvSpPr>
        <p:spPr>
          <a:xfrm>
            <a:off x="882382" y="1113414"/>
            <a:ext cx="1610872" cy="3282528"/>
          </a:xfrm>
          <a:custGeom>
            <a:avLst/>
            <a:gdLst/>
            <a:ahLst/>
            <a:cxnLst>
              <a:cxn ang="0">
                <a:pos x="wd2" y="hd2"/>
              </a:cxn>
              <a:cxn ang="5400000">
                <a:pos x="wd2" y="hd2"/>
              </a:cxn>
              <a:cxn ang="10800000">
                <a:pos x="wd2" y="hd2"/>
              </a:cxn>
              <a:cxn ang="16200000">
                <a:pos x="wd2" y="hd2"/>
              </a:cxn>
            </a:cxnLst>
            <a:rect l="0" t="0" r="r" b="b"/>
            <a:pathLst>
              <a:path w="21600" h="21600" extrusionOk="0">
                <a:moveTo>
                  <a:pt x="508" y="21600"/>
                </a:moveTo>
                <a:lnTo>
                  <a:pt x="945" y="21600"/>
                </a:lnTo>
                <a:cubicBezTo>
                  <a:pt x="945" y="21468"/>
                  <a:pt x="1244" y="21360"/>
                  <a:pt x="1611" y="21360"/>
                </a:cubicBezTo>
                <a:cubicBezTo>
                  <a:pt x="1979" y="21360"/>
                  <a:pt x="2278" y="21468"/>
                  <a:pt x="2278" y="21600"/>
                </a:cubicBezTo>
                <a:lnTo>
                  <a:pt x="2714" y="21600"/>
                </a:lnTo>
                <a:cubicBezTo>
                  <a:pt x="2714" y="21468"/>
                  <a:pt x="3013" y="21360"/>
                  <a:pt x="3381" y="21360"/>
                </a:cubicBezTo>
                <a:cubicBezTo>
                  <a:pt x="3748" y="21360"/>
                  <a:pt x="4047" y="21468"/>
                  <a:pt x="4047" y="21600"/>
                </a:cubicBezTo>
                <a:lnTo>
                  <a:pt x="4484" y="21600"/>
                </a:lnTo>
                <a:cubicBezTo>
                  <a:pt x="4484" y="21468"/>
                  <a:pt x="4783" y="21360"/>
                  <a:pt x="5150" y="21360"/>
                </a:cubicBezTo>
                <a:cubicBezTo>
                  <a:pt x="5518" y="21360"/>
                  <a:pt x="5817" y="21468"/>
                  <a:pt x="5817" y="21600"/>
                </a:cubicBezTo>
                <a:lnTo>
                  <a:pt x="6253" y="21600"/>
                </a:lnTo>
                <a:cubicBezTo>
                  <a:pt x="6253" y="21468"/>
                  <a:pt x="6552" y="21360"/>
                  <a:pt x="6920" y="21360"/>
                </a:cubicBezTo>
                <a:cubicBezTo>
                  <a:pt x="7288" y="21360"/>
                  <a:pt x="7587" y="21468"/>
                  <a:pt x="7587" y="21600"/>
                </a:cubicBezTo>
                <a:lnTo>
                  <a:pt x="8023" y="21600"/>
                </a:lnTo>
                <a:cubicBezTo>
                  <a:pt x="8023" y="21468"/>
                  <a:pt x="8322" y="21360"/>
                  <a:pt x="8690" y="21360"/>
                </a:cubicBezTo>
                <a:cubicBezTo>
                  <a:pt x="9057" y="21360"/>
                  <a:pt x="9356" y="21468"/>
                  <a:pt x="9356" y="21600"/>
                </a:cubicBezTo>
                <a:lnTo>
                  <a:pt x="9793" y="21600"/>
                </a:lnTo>
                <a:cubicBezTo>
                  <a:pt x="9793" y="21468"/>
                  <a:pt x="10092" y="21360"/>
                  <a:pt x="10459" y="21360"/>
                </a:cubicBezTo>
                <a:cubicBezTo>
                  <a:pt x="10827" y="21360"/>
                  <a:pt x="11126" y="21468"/>
                  <a:pt x="11126" y="21600"/>
                </a:cubicBezTo>
                <a:lnTo>
                  <a:pt x="11562" y="21600"/>
                </a:lnTo>
                <a:cubicBezTo>
                  <a:pt x="11562" y="21468"/>
                  <a:pt x="11861" y="21360"/>
                  <a:pt x="12229" y="21360"/>
                </a:cubicBezTo>
                <a:cubicBezTo>
                  <a:pt x="12597" y="21360"/>
                  <a:pt x="12895" y="21468"/>
                  <a:pt x="12895" y="21600"/>
                </a:cubicBezTo>
                <a:lnTo>
                  <a:pt x="13332" y="21600"/>
                </a:lnTo>
                <a:cubicBezTo>
                  <a:pt x="13332" y="21468"/>
                  <a:pt x="13631" y="21360"/>
                  <a:pt x="13998" y="21360"/>
                </a:cubicBezTo>
                <a:cubicBezTo>
                  <a:pt x="14366" y="21360"/>
                  <a:pt x="14665" y="21468"/>
                  <a:pt x="14665" y="21600"/>
                </a:cubicBezTo>
                <a:lnTo>
                  <a:pt x="15101" y="21600"/>
                </a:lnTo>
                <a:cubicBezTo>
                  <a:pt x="15101" y="21468"/>
                  <a:pt x="15400" y="21360"/>
                  <a:pt x="15768" y="21360"/>
                </a:cubicBezTo>
                <a:cubicBezTo>
                  <a:pt x="16136" y="21360"/>
                  <a:pt x="16435" y="21468"/>
                  <a:pt x="16435" y="21600"/>
                </a:cubicBezTo>
                <a:lnTo>
                  <a:pt x="16871" y="21600"/>
                </a:lnTo>
                <a:cubicBezTo>
                  <a:pt x="16871" y="21468"/>
                  <a:pt x="17170" y="21360"/>
                  <a:pt x="17538" y="21360"/>
                </a:cubicBezTo>
                <a:cubicBezTo>
                  <a:pt x="17905" y="21360"/>
                  <a:pt x="18204" y="21468"/>
                  <a:pt x="18204" y="21600"/>
                </a:cubicBezTo>
                <a:lnTo>
                  <a:pt x="18641" y="21600"/>
                </a:lnTo>
                <a:cubicBezTo>
                  <a:pt x="18641" y="21468"/>
                  <a:pt x="18940" y="21360"/>
                  <a:pt x="19307" y="21360"/>
                </a:cubicBezTo>
                <a:cubicBezTo>
                  <a:pt x="19675" y="21360"/>
                  <a:pt x="19974" y="21468"/>
                  <a:pt x="19974" y="21600"/>
                </a:cubicBezTo>
                <a:lnTo>
                  <a:pt x="20410" y="21600"/>
                </a:lnTo>
                <a:cubicBezTo>
                  <a:pt x="20410" y="21468"/>
                  <a:pt x="20709" y="21360"/>
                  <a:pt x="21077" y="21360"/>
                </a:cubicBezTo>
                <a:cubicBezTo>
                  <a:pt x="21289" y="21360"/>
                  <a:pt x="21477" y="21397"/>
                  <a:pt x="21600" y="21453"/>
                </a:cubicBezTo>
                <a:lnTo>
                  <a:pt x="21600" y="0"/>
                </a:lnTo>
                <a:lnTo>
                  <a:pt x="4570" y="0"/>
                </a:lnTo>
                <a:cubicBezTo>
                  <a:pt x="2048" y="0"/>
                  <a:pt x="0" y="737"/>
                  <a:pt x="0" y="1644"/>
                </a:cubicBezTo>
                <a:lnTo>
                  <a:pt x="0" y="21368"/>
                </a:lnTo>
                <a:cubicBezTo>
                  <a:pt x="290" y="21394"/>
                  <a:pt x="508" y="21487"/>
                  <a:pt x="508" y="21600"/>
                </a:cubicBezTo>
                <a:close/>
              </a:path>
            </a:pathLst>
          </a:custGeom>
          <a:solidFill>
            <a:srgbClr val="FBD357"/>
          </a:solidFill>
          <a:ln w="12700">
            <a:miter lim="400000"/>
          </a:ln>
        </p:spPr>
        <p:txBody>
          <a:bodyPr lIns="38100" tIns="38100" rIns="38100" bIns="38100" anchor="t"/>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3600" b="1" i="0" u="none" strike="noStrike" kern="0" cap="none" spc="0" normalizeH="0" baseline="0" noProof="0">
                <a:ln>
                  <a:noFill/>
                </a:ln>
                <a:solidFill>
                  <a:prstClr val="black">
                    <a:lumMod val="85000"/>
                    <a:lumOff val="15000"/>
                  </a:prstClr>
                </a:solidFill>
                <a:effectLst/>
                <a:uLnTx/>
                <a:uFillTx/>
                <a:latin typeface="Arial"/>
                <a:cs typeface="Arial"/>
                <a:sym typeface="Arial"/>
              </a:rPr>
              <a:t>01</a:t>
            </a:r>
            <a:endParaRPr kumimoji="0" sz="3600" b="1" i="0" u="none" strike="noStrike" kern="0" cap="none" spc="0" normalizeH="0" baseline="0" noProof="0">
              <a:ln>
                <a:noFill/>
              </a:ln>
              <a:solidFill>
                <a:prstClr val="black">
                  <a:lumMod val="85000"/>
                  <a:lumOff val="15000"/>
                </a:prstClr>
              </a:solidFill>
              <a:effectLst/>
              <a:uLnTx/>
              <a:uFillTx/>
              <a:latin typeface="Arial"/>
              <a:cs typeface="Arial"/>
              <a:sym typeface="Arial"/>
            </a:endParaRPr>
          </a:p>
        </p:txBody>
      </p:sp>
      <p:sp>
        <p:nvSpPr>
          <p:cNvPr id="39" name="Shape">
            <a:extLst>
              <a:ext uri="{FF2B5EF4-FFF2-40B4-BE49-F238E27FC236}">
                <a16:creationId xmlns:a16="http://schemas.microsoft.com/office/drawing/2014/main" id="{5AF2BD44-9F2C-68DD-9342-20FF220221B3}"/>
              </a:ext>
            </a:extLst>
          </p:cNvPr>
          <p:cNvSpPr/>
          <p:nvPr/>
        </p:nvSpPr>
        <p:spPr>
          <a:xfrm>
            <a:off x="2602309" y="1113414"/>
            <a:ext cx="1612212" cy="3282528"/>
          </a:xfrm>
          <a:custGeom>
            <a:avLst/>
            <a:gdLst/>
            <a:ahLst/>
            <a:cxnLst>
              <a:cxn ang="0">
                <a:pos x="wd2" y="hd2"/>
              </a:cxn>
              <a:cxn ang="5400000">
                <a:pos x="wd2" y="hd2"/>
              </a:cxn>
              <a:cxn ang="10800000">
                <a:pos x="wd2" y="hd2"/>
              </a:cxn>
              <a:cxn ang="16200000">
                <a:pos x="wd2" y="hd2"/>
              </a:cxn>
            </a:cxnLst>
            <a:rect l="0" t="0" r="r" b="b"/>
            <a:pathLst>
              <a:path w="21600" h="21600" extrusionOk="0">
                <a:moveTo>
                  <a:pt x="490" y="21600"/>
                </a:moveTo>
                <a:lnTo>
                  <a:pt x="926" y="21600"/>
                </a:lnTo>
                <a:cubicBezTo>
                  <a:pt x="926" y="21468"/>
                  <a:pt x="1225" y="21360"/>
                  <a:pt x="1592" y="21360"/>
                </a:cubicBezTo>
                <a:cubicBezTo>
                  <a:pt x="1959" y="21360"/>
                  <a:pt x="2258" y="21468"/>
                  <a:pt x="2258" y="21600"/>
                </a:cubicBezTo>
                <a:lnTo>
                  <a:pt x="2694" y="21600"/>
                </a:lnTo>
                <a:cubicBezTo>
                  <a:pt x="2694" y="21468"/>
                  <a:pt x="2993" y="21360"/>
                  <a:pt x="3360" y="21360"/>
                </a:cubicBezTo>
                <a:cubicBezTo>
                  <a:pt x="3727" y="21360"/>
                  <a:pt x="4026" y="21468"/>
                  <a:pt x="4026" y="21600"/>
                </a:cubicBezTo>
                <a:lnTo>
                  <a:pt x="4462" y="21600"/>
                </a:lnTo>
                <a:cubicBezTo>
                  <a:pt x="4462" y="21468"/>
                  <a:pt x="4761" y="21360"/>
                  <a:pt x="5128" y="21360"/>
                </a:cubicBezTo>
                <a:cubicBezTo>
                  <a:pt x="5496" y="21360"/>
                  <a:pt x="5794" y="21468"/>
                  <a:pt x="5794" y="21600"/>
                </a:cubicBezTo>
                <a:lnTo>
                  <a:pt x="6230" y="21600"/>
                </a:lnTo>
                <a:cubicBezTo>
                  <a:pt x="6230" y="21468"/>
                  <a:pt x="6529" y="21360"/>
                  <a:pt x="6896" y="21360"/>
                </a:cubicBezTo>
                <a:cubicBezTo>
                  <a:pt x="7264" y="21360"/>
                  <a:pt x="7562" y="21468"/>
                  <a:pt x="7562" y="21600"/>
                </a:cubicBezTo>
                <a:lnTo>
                  <a:pt x="7998" y="21600"/>
                </a:lnTo>
                <a:cubicBezTo>
                  <a:pt x="7998" y="21468"/>
                  <a:pt x="8297" y="21360"/>
                  <a:pt x="8664" y="21360"/>
                </a:cubicBezTo>
                <a:cubicBezTo>
                  <a:pt x="9032" y="21360"/>
                  <a:pt x="9331" y="21468"/>
                  <a:pt x="9331" y="21600"/>
                </a:cubicBezTo>
                <a:lnTo>
                  <a:pt x="9767" y="21600"/>
                </a:lnTo>
                <a:cubicBezTo>
                  <a:pt x="9767" y="21468"/>
                  <a:pt x="10065" y="21360"/>
                  <a:pt x="10433" y="21360"/>
                </a:cubicBezTo>
                <a:cubicBezTo>
                  <a:pt x="10800" y="21360"/>
                  <a:pt x="11099" y="21468"/>
                  <a:pt x="11099" y="21600"/>
                </a:cubicBezTo>
                <a:lnTo>
                  <a:pt x="11535" y="21600"/>
                </a:lnTo>
                <a:cubicBezTo>
                  <a:pt x="11535" y="21468"/>
                  <a:pt x="11833" y="21360"/>
                  <a:pt x="12201" y="21360"/>
                </a:cubicBezTo>
                <a:cubicBezTo>
                  <a:pt x="12568" y="21360"/>
                  <a:pt x="12867" y="21468"/>
                  <a:pt x="12867" y="21600"/>
                </a:cubicBezTo>
                <a:lnTo>
                  <a:pt x="13303" y="21600"/>
                </a:lnTo>
                <a:cubicBezTo>
                  <a:pt x="13303" y="21468"/>
                  <a:pt x="13602" y="21360"/>
                  <a:pt x="13969" y="21360"/>
                </a:cubicBezTo>
                <a:cubicBezTo>
                  <a:pt x="14336" y="21360"/>
                  <a:pt x="14635" y="21468"/>
                  <a:pt x="14635" y="21600"/>
                </a:cubicBezTo>
                <a:lnTo>
                  <a:pt x="15071" y="21600"/>
                </a:lnTo>
                <a:cubicBezTo>
                  <a:pt x="15071" y="21468"/>
                  <a:pt x="15370" y="21360"/>
                  <a:pt x="15737" y="21360"/>
                </a:cubicBezTo>
                <a:cubicBezTo>
                  <a:pt x="16104" y="21360"/>
                  <a:pt x="16403" y="21468"/>
                  <a:pt x="16403" y="21600"/>
                </a:cubicBezTo>
                <a:lnTo>
                  <a:pt x="16839" y="21600"/>
                </a:lnTo>
                <a:cubicBezTo>
                  <a:pt x="16839" y="21468"/>
                  <a:pt x="17138" y="21360"/>
                  <a:pt x="17505" y="21360"/>
                </a:cubicBezTo>
                <a:cubicBezTo>
                  <a:pt x="17873" y="21360"/>
                  <a:pt x="18171" y="21468"/>
                  <a:pt x="18171" y="21600"/>
                </a:cubicBezTo>
                <a:lnTo>
                  <a:pt x="18607" y="21600"/>
                </a:lnTo>
                <a:cubicBezTo>
                  <a:pt x="18607" y="21468"/>
                  <a:pt x="18906" y="21360"/>
                  <a:pt x="19273" y="21360"/>
                </a:cubicBezTo>
                <a:cubicBezTo>
                  <a:pt x="19641" y="21360"/>
                  <a:pt x="19939" y="21468"/>
                  <a:pt x="19939" y="21600"/>
                </a:cubicBezTo>
                <a:lnTo>
                  <a:pt x="20375" y="21600"/>
                </a:lnTo>
                <a:cubicBezTo>
                  <a:pt x="20375" y="21468"/>
                  <a:pt x="20674" y="21360"/>
                  <a:pt x="21041" y="21360"/>
                </a:cubicBezTo>
                <a:cubicBezTo>
                  <a:pt x="21274" y="21360"/>
                  <a:pt x="21481" y="21403"/>
                  <a:pt x="21600" y="21470"/>
                </a:cubicBezTo>
                <a:lnTo>
                  <a:pt x="21600" y="0"/>
                </a:lnTo>
                <a:lnTo>
                  <a:pt x="0" y="0"/>
                </a:lnTo>
                <a:lnTo>
                  <a:pt x="0" y="21371"/>
                </a:lnTo>
                <a:cubicBezTo>
                  <a:pt x="290" y="21401"/>
                  <a:pt x="490" y="21491"/>
                  <a:pt x="490" y="21600"/>
                </a:cubicBezTo>
                <a:close/>
              </a:path>
            </a:pathLst>
          </a:custGeom>
          <a:solidFill>
            <a:srgbClr val="34C6EE"/>
          </a:solidFill>
          <a:ln w="12700">
            <a:miter lim="400000"/>
          </a:ln>
        </p:spPr>
        <p:txBody>
          <a:bodyPr lIns="38100" tIns="38100" rIns="38100" bIns="38100" anchor="t"/>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3600" b="1" i="0" u="none" strike="noStrike" kern="0" cap="none" spc="0" normalizeH="0" baseline="0" noProof="0">
                <a:ln>
                  <a:noFill/>
                </a:ln>
                <a:solidFill>
                  <a:prstClr val="black">
                    <a:lumMod val="85000"/>
                    <a:lumOff val="15000"/>
                  </a:prstClr>
                </a:solidFill>
                <a:effectLst/>
                <a:uLnTx/>
                <a:uFillTx/>
                <a:latin typeface="Arial"/>
                <a:cs typeface="Arial"/>
                <a:sym typeface="Arial"/>
              </a:rPr>
              <a:t>02</a:t>
            </a:r>
            <a:endParaRPr kumimoji="0" sz="3600" b="1" i="0" u="none" strike="noStrike" kern="0" cap="none" spc="0" normalizeH="0" baseline="0" noProof="0">
              <a:ln>
                <a:noFill/>
              </a:ln>
              <a:solidFill>
                <a:prstClr val="black">
                  <a:lumMod val="85000"/>
                  <a:lumOff val="15000"/>
                </a:prstClr>
              </a:solidFill>
              <a:effectLst/>
              <a:uLnTx/>
              <a:uFillTx/>
              <a:latin typeface="Arial"/>
              <a:cs typeface="Arial"/>
              <a:sym typeface="Arial"/>
            </a:endParaRPr>
          </a:p>
        </p:txBody>
      </p:sp>
      <p:sp>
        <p:nvSpPr>
          <p:cNvPr id="40" name="Shape">
            <a:extLst>
              <a:ext uri="{FF2B5EF4-FFF2-40B4-BE49-F238E27FC236}">
                <a16:creationId xmlns:a16="http://schemas.microsoft.com/office/drawing/2014/main" id="{ACB9C430-A495-B214-6D19-98612D0D6095}"/>
              </a:ext>
            </a:extLst>
          </p:cNvPr>
          <p:cNvSpPr/>
          <p:nvPr/>
        </p:nvSpPr>
        <p:spPr>
          <a:xfrm>
            <a:off x="4323572" y="1113414"/>
            <a:ext cx="1612212" cy="3282528"/>
          </a:xfrm>
          <a:custGeom>
            <a:avLst/>
            <a:gdLst/>
            <a:ahLst/>
            <a:cxnLst>
              <a:cxn ang="0">
                <a:pos x="wd2" y="hd2"/>
              </a:cxn>
              <a:cxn ang="5400000">
                <a:pos x="wd2" y="hd2"/>
              </a:cxn>
              <a:cxn ang="10800000">
                <a:pos x="wd2" y="hd2"/>
              </a:cxn>
              <a:cxn ang="16200000">
                <a:pos x="wd2" y="hd2"/>
              </a:cxn>
            </a:cxnLst>
            <a:rect l="0" t="0" r="r" b="b"/>
            <a:pathLst>
              <a:path w="21600" h="21600" extrusionOk="0">
                <a:moveTo>
                  <a:pt x="457" y="21600"/>
                </a:moveTo>
                <a:lnTo>
                  <a:pt x="893" y="21600"/>
                </a:lnTo>
                <a:cubicBezTo>
                  <a:pt x="893" y="21468"/>
                  <a:pt x="1192" y="21360"/>
                  <a:pt x="1559" y="21360"/>
                </a:cubicBezTo>
                <a:cubicBezTo>
                  <a:pt x="1926" y="21360"/>
                  <a:pt x="2225" y="21468"/>
                  <a:pt x="2225" y="21600"/>
                </a:cubicBezTo>
                <a:lnTo>
                  <a:pt x="2661" y="21600"/>
                </a:lnTo>
                <a:cubicBezTo>
                  <a:pt x="2661" y="21468"/>
                  <a:pt x="2960" y="21360"/>
                  <a:pt x="3327" y="21360"/>
                </a:cubicBezTo>
                <a:cubicBezTo>
                  <a:pt x="3695" y="21360"/>
                  <a:pt x="3993" y="21468"/>
                  <a:pt x="3993" y="21600"/>
                </a:cubicBezTo>
                <a:lnTo>
                  <a:pt x="4429" y="21600"/>
                </a:lnTo>
                <a:cubicBezTo>
                  <a:pt x="4429" y="21468"/>
                  <a:pt x="4728" y="21360"/>
                  <a:pt x="5095" y="21360"/>
                </a:cubicBezTo>
                <a:cubicBezTo>
                  <a:pt x="5463" y="21360"/>
                  <a:pt x="5761" y="21468"/>
                  <a:pt x="5761" y="21600"/>
                </a:cubicBezTo>
                <a:lnTo>
                  <a:pt x="6197" y="21600"/>
                </a:lnTo>
                <a:cubicBezTo>
                  <a:pt x="6197" y="21468"/>
                  <a:pt x="6496" y="21360"/>
                  <a:pt x="6863" y="21360"/>
                </a:cubicBezTo>
                <a:cubicBezTo>
                  <a:pt x="7231" y="21360"/>
                  <a:pt x="7529" y="21468"/>
                  <a:pt x="7529" y="21600"/>
                </a:cubicBezTo>
                <a:lnTo>
                  <a:pt x="7966" y="21600"/>
                </a:lnTo>
                <a:cubicBezTo>
                  <a:pt x="7966" y="21468"/>
                  <a:pt x="8264" y="21360"/>
                  <a:pt x="8632" y="21360"/>
                </a:cubicBezTo>
                <a:cubicBezTo>
                  <a:pt x="8999" y="21360"/>
                  <a:pt x="9298" y="21468"/>
                  <a:pt x="9298" y="21600"/>
                </a:cubicBezTo>
                <a:lnTo>
                  <a:pt x="9734" y="21600"/>
                </a:lnTo>
                <a:cubicBezTo>
                  <a:pt x="9734" y="21468"/>
                  <a:pt x="10032" y="21360"/>
                  <a:pt x="10400" y="21360"/>
                </a:cubicBezTo>
                <a:cubicBezTo>
                  <a:pt x="10767" y="21360"/>
                  <a:pt x="11066" y="21468"/>
                  <a:pt x="11066" y="21600"/>
                </a:cubicBezTo>
                <a:lnTo>
                  <a:pt x="11502" y="21600"/>
                </a:lnTo>
                <a:cubicBezTo>
                  <a:pt x="11502" y="21468"/>
                  <a:pt x="11801" y="21360"/>
                  <a:pt x="12168" y="21360"/>
                </a:cubicBezTo>
                <a:cubicBezTo>
                  <a:pt x="12535" y="21360"/>
                  <a:pt x="12834" y="21468"/>
                  <a:pt x="12834" y="21600"/>
                </a:cubicBezTo>
                <a:lnTo>
                  <a:pt x="13270" y="21600"/>
                </a:lnTo>
                <a:cubicBezTo>
                  <a:pt x="13270" y="21468"/>
                  <a:pt x="13569" y="21360"/>
                  <a:pt x="13936" y="21360"/>
                </a:cubicBezTo>
                <a:cubicBezTo>
                  <a:pt x="14303" y="21360"/>
                  <a:pt x="14602" y="21468"/>
                  <a:pt x="14602" y="21600"/>
                </a:cubicBezTo>
                <a:lnTo>
                  <a:pt x="15038" y="21600"/>
                </a:lnTo>
                <a:cubicBezTo>
                  <a:pt x="15038" y="21468"/>
                  <a:pt x="15337" y="21360"/>
                  <a:pt x="15704" y="21360"/>
                </a:cubicBezTo>
                <a:cubicBezTo>
                  <a:pt x="16072" y="21360"/>
                  <a:pt x="16370" y="21468"/>
                  <a:pt x="16370" y="21600"/>
                </a:cubicBezTo>
                <a:lnTo>
                  <a:pt x="16806" y="21600"/>
                </a:lnTo>
                <a:cubicBezTo>
                  <a:pt x="16806" y="21468"/>
                  <a:pt x="17105" y="21360"/>
                  <a:pt x="17472" y="21360"/>
                </a:cubicBezTo>
                <a:cubicBezTo>
                  <a:pt x="17840" y="21360"/>
                  <a:pt x="18138" y="21468"/>
                  <a:pt x="18138" y="21600"/>
                </a:cubicBezTo>
                <a:lnTo>
                  <a:pt x="18574" y="21600"/>
                </a:lnTo>
                <a:cubicBezTo>
                  <a:pt x="18574" y="21468"/>
                  <a:pt x="18873" y="21360"/>
                  <a:pt x="19240" y="21360"/>
                </a:cubicBezTo>
                <a:cubicBezTo>
                  <a:pt x="19608" y="21360"/>
                  <a:pt x="19907" y="21468"/>
                  <a:pt x="19907" y="21600"/>
                </a:cubicBezTo>
                <a:lnTo>
                  <a:pt x="20343" y="21600"/>
                </a:lnTo>
                <a:cubicBezTo>
                  <a:pt x="20343" y="21468"/>
                  <a:pt x="20641" y="21360"/>
                  <a:pt x="21009" y="21360"/>
                </a:cubicBezTo>
                <a:cubicBezTo>
                  <a:pt x="21268" y="21360"/>
                  <a:pt x="21492" y="21414"/>
                  <a:pt x="21600" y="21492"/>
                </a:cubicBezTo>
                <a:lnTo>
                  <a:pt x="21600" y="0"/>
                </a:lnTo>
                <a:lnTo>
                  <a:pt x="0" y="0"/>
                </a:lnTo>
                <a:lnTo>
                  <a:pt x="0" y="21375"/>
                </a:lnTo>
                <a:cubicBezTo>
                  <a:pt x="275" y="21409"/>
                  <a:pt x="457" y="21497"/>
                  <a:pt x="457" y="21600"/>
                </a:cubicBezTo>
                <a:close/>
              </a:path>
            </a:pathLst>
          </a:custGeom>
          <a:solidFill>
            <a:srgbClr val="C13018"/>
          </a:solidFill>
          <a:ln w="12700">
            <a:miter lim="400000"/>
          </a:ln>
        </p:spPr>
        <p:txBody>
          <a:bodyPr lIns="38100" tIns="38100" rIns="38100" bIns="38100" anchor="t"/>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sym typeface="Arial"/>
              </a:rPr>
              <a:t>03</a:t>
            </a:r>
            <a:endParaRPr kumimoji="0"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sym typeface="Arial"/>
            </a:endParaRPr>
          </a:p>
        </p:txBody>
      </p:sp>
      <p:sp>
        <p:nvSpPr>
          <p:cNvPr id="41" name="Shape">
            <a:extLst>
              <a:ext uri="{FF2B5EF4-FFF2-40B4-BE49-F238E27FC236}">
                <a16:creationId xmlns:a16="http://schemas.microsoft.com/office/drawing/2014/main" id="{FE132A1D-567C-4E13-80B7-784C052A21E4}"/>
              </a:ext>
            </a:extLst>
          </p:cNvPr>
          <p:cNvSpPr/>
          <p:nvPr/>
        </p:nvSpPr>
        <p:spPr>
          <a:xfrm>
            <a:off x="6044837" y="1113414"/>
            <a:ext cx="1612212" cy="3282528"/>
          </a:xfrm>
          <a:custGeom>
            <a:avLst/>
            <a:gdLst/>
            <a:ahLst/>
            <a:cxnLst>
              <a:cxn ang="0">
                <a:pos x="wd2" y="hd2"/>
              </a:cxn>
              <a:cxn ang="5400000">
                <a:pos x="wd2" y="hd2"/>
              </a:cxn>
              <a:cxn ang="10800000">
                <a:pos x="wd2" y="hd2"/>
              </a:cxn>
              <a:cxn ang="16200000">
                <a:pos x="wd2" y="hd2"/>
              </a:cxn>
            </a:cxnLst>
            <a:rect l="0" t="0" r="r" b="b"/>
            <a:pathLst>
              <a:path w="21600" h="21600" extrusionOk="0">
                <a:moveTo>
                  <a:pt x="421" y="21600"/>
                </a:moveTo>
                <a:lnTo>
                  <a:pt x="857" y="21600"/>
                </a:lnTo>
                <a:cubicBezTo>
                  <a:pt x="857" y="21468"/>
                  <a:pt x="1156" y="21360"/>
                  <a:pt x="1523" y="21360"/>
                </a:cubicBezTo>
                <a:cubicBezTo>
                  <a:pt x="1891" y="21360"/>
                  <a:pt x="2189" y="21468"/>
                  <a:pt x="2189" y="21600"/>
                </a:cubicBezTo>
                <a:lnTo>
                  <a:pt x="2625" y="21600"/>
                </a:lnTo>
                <a:cubicBezTo>
                  <a:pt x="2625" y="21468"/>
                  <a:pt x="2924" y="21360"/>
                  <a:pt x="3291" y="21360"/>
                </a:cubicBezTo>
                <a:cubicBezTo>
                  <a:pt x="3659" y="21360"/>
                  <a:pt x="3957" y="21468"/>
                  <a:pt x="3957" y="21600"/>
                </a:cubicBezTo>
                <a:lnTo>
                  <a:pt x="4393" y="21600"/>
                </a:lnTo>
                <a:cubicBezTo>
                  <a:pt x="4393" y="21468"/>
                  <a:pt x="4692" y="21360"/>
                  <a:pt x="5059" y="21360"/>
                </a:cubicBezTo>
                <a:cubicBezTo>
                  <a:pt x="5427" y="21360"/>
                  <a:pt x="5726" y="21468"/>
                  <a:pt x="5726" y="21600"/>
                </a:cubicBezTo>
                <a:lnTo>
                  <a:pt x="6162" y="21600"/>
                </a:lnTo>
                <a:cubicBezTo>
                  <a:pt x="6162" y="21468"/>
                  <a:pt x="6460" y="21360"/>
                  <a:pt x="6828" y="21360"/>
                </a:cubicBezTo>
                <a:cubicBezTo>
                  <a:pt x="7195" y="21360"/>
                  <a:pt x="7494" y="21468"/>
                  <a:pt x="7494" y="21600"/>
                </a:cubicBezTo>
                <a:lnTo>
                  <a:pt x="7930" y="21600"/>
                </a:lnTo>
                <a:cubicBezTo>
                  <a:pt x="7930" y="21468"/>
                  <a:pt x="8228" y="21360"/>
                  <a:pt x="8596" y="21360"/>
                </a:cubicBezTo>
                <a:cubicBezTo>
                  <a:pt x="8963" y="21360"/>
                  <a:pt x="9262" y="21468"/>
                  <a:pt x="9262" y="21600"/>
                </a:cubicBezTo>
                <a:lnTo>
                  <a:pt x="9698" y="21600"/>
                </a:lnTo>
                <a:cubicBezTo>
                  <a:pt x="9698" y="21468"/>
                  <a:pt x="9997" y="21360"/>
                  <a:pt x="10364" y="21360"/>
                </a:cubicBezTo>
                <a:cubicBezTo>
                  <a:pt x="10731" y="21360"/>
                  <a:pt x="11030" y="21468"/>
                  <a:pt x="11030" y="21600"/>
                </a:cubicBezTo>
                <a:lnTo>
                  <a:pt x="11466" y="21600"/>
                </a:lnTo>
                <a:cubicBezTo>
                  <a:pt x="11466" y="21468"/>
                  <a:pt x="11765" y="21360"/>
                  <a:pt x="12132" y="21360"/>
                </a:cubicBezTo>
                <a:cubicBezTo>
                  <a:pt x="12499" y="21360"/>
                  <a:pt x="12798" y="21468"/>
                  <a:pt x="12798" y="21600"/>
                </a:cubicBezTo>
                <a:lnTo>
                  <a:pt x="13234" y="21600"/>
                </a:lnTo>
                <a:cubicBezTo>
                  <a:pt x="13234" y="21468"/>
                  <a:pt x="13533" y="21360"/>
                  <a:pt x="13900" y="21360"/>
                </a:cubicBezTo>
                <a:cubicBezTo>
                  <a:pt x="14268" y="21360"/>
                  <a:pt x="14566" y="21468"/>
                  <a:pt x="14566" y="21600"/>
                </a:cubicBezTo>
                <a:lnTo>
                  <a:pt x="15002" y="21600"/>
                </a:lnTo>
                <a:cubicBezTo>
                  <a:pt x="15002" y="21468"/>
                  <a:pt x="15301" y="21360"/>
                  <a:pt x="15668" y="21360"/>
                </a:cubicBezTo>
                <a:cubicBezTo>
                  <a:pt x="16036" y="21360"/>
                  <a:pt x="16334" y="21468"/>
                  <a:pt x="16334" y="21600"/>
                </a:cubicBezTo>
                <a:lnTo>
                  <a:pt x="16770" y="21600"/>
                </a:lnTo>
                <a:cubicBezTo>
                  <a:pt x="16770" y="21468"/>
                  <a:pt x="17069" y="21360"/>
                  <a:pt x="17436" y="21360"/>
                </a:cubicBezTo>
                <a:cubicBezTo>
                  <a:pt x="17804" y="21360"/>
                  <a:pt x="18103" y="21468"/>
                  <a:pt x="18103" y="21600"/>
                </a:cubicBezTo>
                <a:lnTo>
                  <a:pt x="18539" y="21600"/>
                </a:lnTo>
                <a:cubicBezTo>
                  <a:pt x="18539" y="21468"/>
                  <a:pt x="18837" y="21360"/>
                  <a:pt x="19205" y="21360"/>
                </a:cubicBezTo>
                <a:cubicBezTo>
                  <a:pt x="19572" y="21360"/>
                  <a:pt x="19871" y="21468"/>
                  <a:pt x="19871" y="21600"/>
                </a:cubicBezTo>
                <a:lnTo>
                  <a:pt x="20307" y="21600"/>
                </a:lnTo>
                <a:cubicBezTo>
                  <a:pt x="20307" y="21468"/>
                  <a:pt x="20605" y="21360"/>
                  <a:pt x="20973" y="21360"/>
                </a:cubicBezTo>
                <a:cubicBezTo>
                  <a:pt x="21265" y="21360"/>
                  <a:pt x="21510" y="21428"/>
                  <a:pt x="21600" y="21522"/>
                </a:cubicBezTo>
                <a:lnTo>
                  <a:pt x="21600" y="0"/>
                </a:lnTo>
                <a:lnTo>
                  <a:pt x="0" y="0"/>
                </a:lnTo>
                <a:lnTo>
                  <a:pt x="0" y="21380"/>
                </a:lnTo>
                <a:cubicBezTo>
                  <a:pt x="257" y="21416"/>
                  <a:pt x="421" y="21501"/>
                  <a:pt x="421" y="21600"/>
                </a:cubicBezTo>
                <a:close/>
              </a:path>
            </a:pathLst>
          </a:custGeom>
          <a:solidFill>
            <a:srgbClr val="ACC56F"/>
          </a:solidFill>
          <a:ln w="12700">
            <a:miter lim="400000"/>
          </a:ln>
        </p:spPr>
        <p:txBody>
          <a:bodyPr lIns="38100" tIns="38100" rIns="38100" bIns="38100" anchor="t"/>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3600" b="1" i="0" u="none" strike="noStrike" kern="0" cap="none" spc="0" normalizeH="0" baseline="0" noProof="0">
                <a:ln>
                  <a:noFill/>
                </a:ln>
                <a:solidFill>
                  <a:prstClr val="black">
                    <a:lumMod val="85000"/>
                    <a:lumOff val="15000"/>
                  </a:prstClr>
                </a:solidFill>
                <a:effectLst/>
                <a:uLnTx/>
                <a:uFillTx/>
                <a:latin typeface="Arial"/>
                <a:cs typeface="Arial"/>
                <a:sym typeface="Arial"/>
              </a:rPr>
              <a:t>04</a:t>
            </a:r>
            <a:endParaRPr kumimoji="0" sz="3600" b="1" i="0" u="none" strike="noStrike" kern="0" cap="none" spc="0" normalizeH="0" baseline="0" noProof="0">
              <a:ln>
                <a:noFill/>
              </a:ln>
              <a:solidFill>
                <a:prstClr val="black">
                  <a:lumMod val="85000"/>
                  <a:lumOff val="15000"/>
                </a:prstClr>
              </a:solidFill>
              <a:effectLst/>
              <a:uLnTx/>
              <a:uFillTx/>
              <a:latin typeface="Arial"/>
              <a:cs typeface="Arial"/>
              <a:sym typeface="Arial"/>
            </a:endParaRPr>
          </a:p>
        </p:txBody>
      </p:sp>
      <p:sp>
        <p:nvSpPr>
          <p:cNvPr id="42" name="Shape">
            <a:extLst>
              <a:ext uri="{FF2B5EF4-FFF2-40B4-BE49-F238E27FC236}">
                <a16:creationId xmlns:a16="http://schemas.microsoft.com/office/drawing/2014/main" id="{D1D87C5F-055D-D9F4-B3C8-2708641409BF}"/>
              </a:ext>
            </a:extLst>
          </p:cNvPr>
          <p:cNvSpPr/>
          <p:nvPr/>
        </p:nvSpPr>
        <p:spPr>
          <a:xfrm>
            <a:off x="7766101" y="1113414"/>
            <a:ext cx="1612212" cy="3282528"/>
          </a:xfrm>
          <a:custGeom>
            <a:avLst/>
            <a:gdLst/>
            <a:ahLst/>
            <a:cxnLst>
              <a:cxn ang="0">
                <a:pos x="wd2" y="hd2"/>
              </a:cxn>
              <a:cxn ang="5400000">
                <a:pos x="wd2" y="hd2"/>
              </a:cxn>
              <a:cxn ang="10800000">
                <a:pos x="wd2" y="hd2"/>
              </a:cxn>
              <a:cxn ang="16200000">
                <a:pos x="wd2" y="hd2"/>
              </a:cxn>
            </a:cxnLst>
            <a:rect l="0" t="0" r="r" b="b"/>
            <a:pathLst>
              <a:path w="21600" h="21600" extrusionOk="0">
                <a:moveTo>
                  <a:pt x="385" y="21600"/>
                </a:moveTo>
                <a:lnTo>
                  <a:pt x="821" y="21600"/>
                </a:lnTo>
                <a:cubicBezTo>
                  <a:pt x="821" y="21468"/>
                  <a:pt x="1120" y="21360"/>
                  <a:pt x="1487" y="21360"/>
                </a:cubicBezTo>
                <a:cubicBezTo>
                  <a:pt x="1855" y="21360"/>
                  <a:pt x="2153" y="21468"/>
                  <a:pt x="2153" y="21600"/>
                </a:cubicBezTo>
                <a:lnTo>
                  <a:pt x="2589" y="21600"/>
                </a:lnTo>
                <a:cubicBezTo>
                  <a:pt x="2589" y="21468"/>
                  <a:pt x="2888" y="21360"/>
                  <a:pt x="3255" y="21360"/>
                </a:cubicBezTo>
                <a:cubicBezTo>
                  <a:pt x="3623" y="21360"/>
                  <a:pt x="3922" y="21468"/>
                  <a:pt x="3922" y="21600"/>
                </a:cubicBezTo>
                <a:lnTo>
                  <a:pt x="4358" y="21600"/>
                </a:lnTo>
                <a:cubicBezTo>
                  <a:pt x="4358" y="21468"/>
                  <a:pt x="4656" y="21360"/>
                  <a:pt x="5024" y="21360"/>
                </a:cubicBezTo>
                <a:cubicBezTo>
                  <a:pt x="5391" y="21360"/>
                  <a:pt x="5690" y="21468"/>
                  <a:pt x="5690" y="21600"/>
                </a:cubicBezTo>
                <a:lnTo>
                  <a:pt x="6126" y="21600"/>
                </a:lnTo>
                <a:cubicBezTo>
                  <a:pt x="6126" y="21468"/>
                  <a:pt x="6424" y="21360"/>
                  <a:pt x="6792" y="21360"/>
                </a:cubicBezTo>
                <a:cubicBezTo>
                  <a:pt x="7159" y="21360"/>
                  <a:pt x="7458" y="21468"/>
                  <a:pt x="7458" y="21600"/>
                </a:cubicBezTo>
                <a:lnTo>
                  <a:pt x="7894" y="21600"/>
                </a:lnTo>
                <a:cubicBezTo>
                  <a:pt x="7894" y="21468"/>
                  <a:pt x="8193" y="21360"/>
                  <a:pt x="8560" y="21360"/>
                </a:cubicBezTo>
                <a:cubicBezTo>
                  <a:pt x="8927" y="21360"/>
                  <a:pt x="9226" y="21468"/>
                  <a:pt x="9226" y="21600"/>
                </a:cubicBezTo>
                <a:lnTo>
                  <a:pt x="9662" y="21600"/>
                </a:lnTo>
                <a:cubicBezTo>
                  <a:pt x="9662" y="21468"/>
                  <a:pt x="9961" y="21360"/>
                  <a:pt x="10328" y="21360"/>
                </a:cubicBezTo>
                <a:cubicBezTo>
                  <a:pt x="10695" y="21360"/>
                  <a:pt x="10994" y="21468"/>
                  <a:pt x="10994" y="21600"/>
                </a:cubicBezTo>
                <a:lnTo>
                  <a:pt x="11430" y="21600"/>
                </a:lnTo>
                <a:cubicBezTo>
                  <a:pt x="11430" y="21468"/>
                  <a:pt x="11729" y="21360"/>
                  <a:pt x="12096" y="21360"/>
                </a:cubicBezTo>
                <a:cubicBezTo>
                  <a:pt x="12464" y="21360"/>
                  <a:pt x="12762" y="21468"/>
                  <a:pt x="12762" y="21600"/>
                </a:cubicBezTo>
                <a:lnTo>
                  <a:pt x="13198" y="21600"/>
                </a:lnTo>
                <a:cubicBezTo>
                  <a:pt x="13198" y="21468"/>
                  <a:pt x="13497" y="21360"/>
                  <a:pt x="13864" y="21360"/>
                </a:cubicBezTo>
                <a:cubicBezTo>
                  <a:pt x="14232" y="21360"/>
                  <a:pt x="14530" y="21468"/>
                  <a:pt x="14530" y="21600"/>
                </a:cubicBezTo>
                <a:lnTo>
                  <a:pt x="14966" y="21600"/>
                </a:lnTo>
                <a:cubicBezTo>
                  <a:pt x="14966" y="21468"/>
                  <a:pt x="15265" y="21360"/>
                  <a:pt x="15633" y="21360"/>
                </a:cubicBezTo>
                <a:cubicBezTo>
                  <a:pt x="16000" y="21360"/>
                  <a:pt x="16299" y="21468"/>
                  <a:pt x="16299" y="21600"/>
                </a:cubicBezTo>
                <a:lnTo>
                  <a:pt x="16735" y="21600"/>
                </a:lnTo>
                <a:cubicBezTo>
                  <a:pt x="16735" y="21468"/>
                  <a:pt x="17033" y="21360"/>
                  <a:pt x="17401" y="21360"/>
                </a:cubicBezTo>
                <a:cubicBezTo>
                  <a:pt x="17768" y="21360"/>
                  <a:pt x="18067" y="21468"/>
                  <a:pt x="18067" y="21600"/>
                </a:cubicBezTo>
                <a:lnTo>
                  <a:pt x="18503" y="21600"/>
                </a:lnTo>
                <a:cubicBezTo>
                  <a:pt x="18503" y="21468"/>
                  <a:pt x="18801" y="21360"/>
                  <a:pt x="19169" y="21360"/>
                </a:cubicBezTo>
                <a:cubicBezTo>
                  <a:pt x="19536" y="21360"/>
                  <a:pt x="19835" y="21468"/>
                  <a:pt x="19835" y="21600"/>
                </a:cubicBezTo>
                <a:lnTo>
                  <a:pt x="20271" y="21600"/>
                </a:lnTo>
                <a:cubicBezTo>
                  <a:pt x="20271" y="21468"/>
                  <a:pt x="20570" y="21360"/>
                  <a:pt x="20937" y="21360"/>
                </a:cubicBezTo>
                <a:cubicBezTo>
                  <a:pt x="21289" y="21360"/>
                  <a:pt x="21573" y="21458"/>
                  <a:pt x="21600" y="21582"/>
                </a:cubicBezTo>
                <a:lnTo>
                  <a:pt x="21600" y="0"/>
                </a:lnTo>
                <a:lnTo>
                  <a:pt x="0" y="0"/>
                </a:lnTo>
                <a:lnTo>
                  <a:pt x="0" y="21386"/>
                </a:lnTo>
                <a:cubicBezTo>
                  <a:pt x="236" y="21426"/>
                  <a:pt x="385" y="21506"/>
                  <a:pt x="385" y="21600"/>
                </a:cubicBezTo>
                <a:close/>
              </a:path>
            </a:pathLst>
          </a:custGeom>
          <a:solidFill>
            <a:srgbClr val="3A5C84"/>
          </a:solidFill>
          <a:ln w="12700">
            <a:miter lim="400000"/>
          </a:ln>
        </p:spPr>
        <p:txBody>
          <a:bodyPr lIns="38100" tIns="38100" rIns="38100" bIns="38100" anchor="t"/>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sym typeface="Arial"/>
              </a:rPr>
              <a:t>05</a:t>
            </a:r>
            <a:endParaRPr kumimoji="0"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sym typeface="Arial"/>
            </a:endParaRPr>
          </a:p>
        </p:txBody>
      </p:sp>
      <p:sp>
        <p:nvSpPr>
          <p:cNvPr id="43" name="Shape">
            <a:extLst>
              <a:ext uri="{FF2B5EF4-FFF2-40B4-BE49-F238E27FC236}">
                <a16:creationId xmlns:a16="http://schemas.microsoft.com/office/drawing/2014/main" id="{0E493745-62BD-B306-3AEA-B73C3DECE8AE}"/>
              </a:ext>
            </a:extLst>
          </p:cNvPr>
          <p:cNvSpPr/>
          <p:nvPr/>
        </p:nvSpPr>
        <p:spPr>
          <a:xfrm>
            <a:off x="9487369" y="1113414"/>
            <a:ext cx="1612212" cy="3282528"/>
          </a:xfrm>
          <a:custGeom>
            <a:avLst/>
            <a:gdLst/>
            <a:ahLst/>
            <a:cxnLst>
              <a:cxn ang="0">
                <a:pos x="wd2" y="hd2"/>
              </a:cxn>
              <a:cxn ang="5400000">
                <a:pos x="wd2" y="hd2"/>
              </a:cxn>
              <a:cxn ang="10800000">
                <a:pos x="wd2" y="hd2"/>
              </a:cxn>
              <a:cxn ang="16200000">
                <a:pos x="wd2" y="hd2"/>
              </a:cxn>
            </a:cxnLst>
            <a:rect l="0" t="0" r="r" b="b"/>
            <a:pathLst>
              <a:path w="21600" h="21600" extrusionOk="0">
                <a:moveTo>
                  <a:pt x="18" y="21392"/>
                </a:moveTo>
                <a:cubicBezTo>
                  <a:pt x="218" y="21434"/>
                  <a:pt x="352" y="21511"/>
                  <a:pt x="352" y="21600"/>
                </a:cubicBezTo>
                <a:lnTo>
                  <a:pt x="788" y="21600"/>
                </a:lnTo>
                <a:cubicBezTo>
                  <a:pt x="788" y="21468"/>
                  <a:pt x="1087" y="21360"/>
                  <a:pt x="1455" y="21360"/>
                </a:cubicBezTo>
                <a:cubicBezTo>
                  <a:pt x="1822" y="21360"/>
                  <a:pt x="2121" y="21468"/>
                  <a:pt x="2121" y="21600"/>
                </a:cubicBezTo>
                <a:lnTo>
                  <a:pt x="2557" y="21600"/>
                </a:lnTo>
                <a:cubicBezTo>
                  <a:pt x="2557" y="21468"/>
                  <a:pt x="2855" y="21360"/>
                  <a:pt x="3223" y="21360"/>
                </a:cubicBezTo>
                <a:cubicBezTo>
                  <a:pt x="3590" y="21360"/>
                  <a:pt x="3889" y="21468"/>
                  <a:pt x="3889" y="21600"/>
                </a:cubicBezTo>
                <a:lnTo>
                  <a:pt x="4325" y="21600"/>
                </a:lnTo>
                <a:cubicBezTo>
                  <a:pt x="4325" y="21468"/>
                  <a:pt x="4623" y="21360"/>
                  <a:pt x="4991" y="21360"/>
                </a:cubicBezTo>
                <a:cubicBezTo>
                  <a:pt x="5358" y="21360"/>
                  <a:pt x="5657" y="21468"/>
                  <a:pt x="5657" y="21600"/>
                </a:cubicBezTo>
                <a:lnTo>
                  <a:pt x="6093" y="21600"/>
                </a:lnTo>
                <a:cubicBezTo>
                  <a:pt x="6093" y="21468"/>
                  <a:pt x="6392" y="21360"/>
                  <a:pt x="6759" y="21360"/>
                </a:cubicBezTo>
                <a:cubicBezTo>
                  <a:pt x="7126" y="21360"/>
                  <a:pt x="7425" y="21468"/>
                  <a:pt x="7425" y="21600"/>
                </a:cubicBezTo>
                <a:lnTo>
                  <a:pt x="7861" y="21600"/>
                </a:lnTo>
                <a:cubicBezTo>
                  <a:pt x="7861" y="21468"/>
                  <a:pt x="8160" y="21360"/>
                  <a:pt x="8527" y="21360"/>
                </a:cubicBezTo>
                <a:cubicBezTo>
                  <a:pt x="8894" y="21360"/>
                  <a:pt x="9193" y="21468"/>
                  <a:pt x="9193" y="21600"/>
                </a:cubicBezTo>
                <a:lnTo>
                  <a:pt x="9629" y="21600"/>
                </a:lnTo>
                <a:cubicBezTo>
                  <a:pt x="9629" y="21468"/>
                  <a:pt x="9928" y="21360"/>
                  <a:pt x="10295" y="21360"/>
                </a:cubicBezTo>
                <a:cubicBezTo>
                  <a:pt x="10663" y="21360"/>
                  <a:pt x="10961" y="21468"/>
                  <a:pt x="10961" y="21600"/>
                </a:cubicBezTo>
                <a:lnTo>
                  <a:pt x="11397" y="21600"/>
                </a:lnTo>
                <a:cubicBezTo>
                  <a:pt x="11397" y="21468"/>
                  <a:pt x="11696" y="21360"/>
                  <a:pt x="12063" y="21360"/>
                </a:cubicBezTo>
                <a:cubicBezTo>
                  <a:pt x="12431" y="21360"/>
                  <a:pt x="12729" y="21468"/>
                  <a:pt x="12729" y="21600"/>
                </a:cubicBezTo>
                <a:lnTo>
                  <a:pt x="13166" y="21600"/>
                </a:lnTo>
                <a:cubicBezTo>
                  <a:pt x="13166" y="21468"/>
                  <a:pt x="13464" y="21360"/>
                  <a:pt x="13832" y="21360"/>
                </a:cubicBezTo>
                <a:cubicBezTo>
                  <a:pt x="14199" y="21360"/>
                  <a:pt x="14498" y="21468"/>
                  <a:pt x="14498" y="21600"/>
                </a:cubicBezTo>
                <a:lnTo>
                  <a:pt x="14934" y="21600"/>
                </a:lnTo>
                <a:cubicBezTo>
                  <a:pt x="14934" y="21468"/>
                  <a:pt x="15232" y="21360"/>
                  <a:pt x="15600" y="21360"/>
                </a:cubicBezTo>
                <a:cubicBezTo>
                  <a:pt x="15967" y="21360"/>
                  <a:pt x="16266" y="21468"/>
                  <a:pt x="16266" y="21600"/>
                </a:cubicBezTo>
                <a:lnTo>
                  <a:pt x="16702" y="21600"/>
                </a:lnTo>
                <a:cubicBezTo>
                  <a:pt x="16702" y="21468"/>
                  <a:pt x="17000" y="21360"/>
                  <a:pt x="17368" y="21360"/>
                </a:cubicBezTo>
                <a:cubicBezTo>
                  <a:pt x="17735" y="21360"/>
                  <a:pt x="18034" y="21468"/>
                  <a:pt x="18034" y="21600"/>
                </a:cubicBezTo>
                <a:lnTo>
                  <a:pt x="18470" y="21600"/>
                </a:lnTo>
                <a:cubicBezTo>
                  <a:pt x="18470" y="21468"/>
                  <a:pt x="18769" y="21360"/>
                  <a:pt x="19136" y="21360"/>
                </a:cubicBezTo>
                <a:cubicBezTo>
                  <a:pt x="19503" y="21360"/>
                  <a:pt x="19802" y="21468"/>
                  <a:pt x="19802" y="21600"/>
                </a:cubicBezTo>
                <a:lnTo>
                  <a:pt x="20238" y="21600"/>
                </a:lnTo>
                <a:cubicBezTo>
                  <a:pt x="20238" y="21468"/>
                  <a:pt x="20537" y="21360"/>
                  <a:pt x="20904" y="21360"/>
                </a:cubicBezTo>
                <a:cubicBezTo>
                  <a:pt x="21271" y="21360"/>
                  <a:pt x="21570" y="21468"/>
                  <a:pt x="21570" y="21600"/>
                </a:cubicBezTo>
                <a:lnTo>
                  <a:pt x="21600" y="21600"/>
                </a:lnTo>
                <a:lnTo>
                  <a:pt x="21600" y="1644"/>
                </a:lnTo>
                <a:cubicBezTo>
                  <a:pt x="21600" y="737"/>
                  <a:pt x="19554" y="0"/>
                  <a:pt x="17033" y="0"/>
                </a:cubicBezTo>
                <a:lnTo>
                  <a:pt x="0" y="0"/>
                </a:lnTo>
                <a:lnTo>
                  <a:pt x="0" y="21392"/>
                </a:lnTo>
                <a:close/>
              </a:path>
            </a:pathLst>
          </a:custGeom>
          <a:solidFill>
            <a:srgbClr val="F7931F"/>
          </a:solidFill>
          <a:ln w="12700">
            <a:miter lim="400000"/>
          </a:ln>
        </p:spPr>
        <p:txBody>
          <a:bodyPr lIns="38100" tIns="38100" rIns="38100" bIns="38100" anchor="t"/>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3600" b="1" i="0" u="none" strike="noStrike" kern="0" cap="none" spc="0" normalizeH="0" baseline="0" noProof="0">
                <a:ln>
                  <a:noFill/>
                </a:ln>
                <a:solidFill>
                  <a:prstClr val="black">
                    <a:lumMod val="85000"/>
                    <a:lumOff val="15000"/>
                  </a:prstClr>
                </a:solidFill>
                <a:effectLst/>
                <a:uLnTx/>
                <a:uFillTx/>
                <a:latin typeface="Arial"/>
                <a:cs typeface="Arial"/>
                <a:sym typeface="Arial"/>
              </a:rPr>
              <a:t>06</a:t>
            </a:r>
            <a:endParaRPr kumimoji="0" sz="3600" b="1" i="0" u="none" strike="noStrike" kern="0" cap="none" spc="0" normalizeH="0" baseline="0" noProof="0">
              <a:ln>
                <a:noFill/>
              </a:ln>
              <a:solidFill>
                <a:prstClr val="black">
                  <a:lumMod val="85000"/>
                  <a:lumOff val="15000"/>
                </a:prstClr>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C0B59D0F-1FB0-1E08-A875-59301799B9E6}"/>
              </a:ext>
            </a:extLst>
          </p:cNvPr>
          <p:cNvSpPr txBox="1"/>
          <p:nvPr/>
        </p:nvSpPr>
        <p:spPr>
          <a:xfrm>
            <a:off x="882377" y="2075141"/>
            <a:ext cx="1586868" cy="1569660"/>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1">
                <a:ln>
                  <a:noFill/>
                </a:ln>
                <a:solidFill>
                  <a:prstClr val="black"/>
                </a:solidFill>
                <a:effectLst/>
                <a:uLnTx/>
                <a:uFillTx/>
                <a:latin typeface="Arial"/>
                <a:cs typeface="Arial"/>
                <a:sym typeface="Arial"/>
              </a:rPr>
              <a:t>Enhance community engagement, making it more effective, visible and measurable.</a:t>
            </a:r>
          </a:p>
        </p:txBody>
      </p:sp>
      <p:sp>
        <p:nvSpPr>
          <p:cNvPr id="48" name="TextBox 47">
            <a:extLst>
              <a:ext uri="{FF2B5EF4-FFF2-40B4-BE49-F238E27FC236}">
                <a16:creationId xmlns:a16="http://schemas.microsoft.com/office/drawing/2014/main" id="{2C9D6CDF-7E55-91D0-9752-6AE398BD77DB}"/>
              </a:ext>
            </a:extLst>
          </p:cNvPr>
          <p:cNvSpPr txBox="1"/>
          <p:nvPr/>
        </p:nvSpPr>
        <p:spPr>
          <a:xfrm>
            <a:off x="2621651" y="1919870"/>
            <a:ext cx="1581814" cy="1569660"/>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prstClr val="black"/>
                </a:solidFill>
                <a:effectLst/>
                <a:uLnTx/>
                <a:uFillTx/>
                <a:latin typeface="Arial"/>
                <a:cs typeface="Arial"/>
                <a:sym typeface="Arial"/>
              </a:rPr>
              <a:t>Increases transparency and improving program execution with trusted data. </a:t>
            </a:r>
            <a:endParaRPr kumimoji="0" lang="en-IN" sz="1600" b="1" i="0" u="none" strike="noStrike" kern="0" cap="none" spc="0" normalizeH="0" baseline="0" noProof="0">
              <a:ln>
                <a:noFill/>
              </a:ln>
              <a:solidFill>
                <a:prstClr val="black"/>
              </a:solidFill>
              <a:effectLst/>
              <a:uLnTx/>
              <a:uFillTx/>
              <a:latin typeface="Arial"/>
              <a:cs typeface="Arial"/>
              <a:sym typeface="Arial"/>
            </a:endParaRPr>
          </a:p>
        </p:txBody>
      </p:sp>
      <p:sp>
        <p:nvSpPr>
          <p:cNvPr id="51" name="TextBox 50">
            <a:extLst>
              <a:ext uri="{FF2B5EF4-FFF2-40B4-BE49-F238E27FC236}">
                <a16:creationId xmlns:a16="http://schemas.microsoft.com/office/drawing/2014/main" id="{A9F20DDE-771B-97FF-17A3-ED8719163B30}"/>
              </a:ext>
            </a:extLst>
          </p:cNvPr>
          <p:cNvSpPr txBox="1"/>
          <p:nvPr/>
        </p:nvSpPr>
        <p:spPr>
          <a:xfrm>
            <a:off x="4350749" y="1919870"/>
            <a:ext cx="1607335" cy="1815882"/>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1">
                <a:ln>
                  <a:noFill/>
                </a:ln>
                <a:solidFill>
                  <a:prstClr val="white"/>
                </a:solidFill>
                <a:effectLst>
                  <a:outerShdw blurRad="38100" dist="38100" dir="2700000" algn="tl">
                    <a:srgbClr val="000000">
                      <a:alpha val="43137"/>
                    </a:srgbClr>
                  </a:outerShdw>
                </a:effectLst>
                <a:uLnTx/>
                <a:uFillTx/>
                <a:latin typeface="Arial"/>
                <a:cs typeface="Arial"/>
                <a:sym typeface="Arial"/>
              </a:rPr>
              <a:t>Digital solutions for the service providers, increases the overall governance and participation.</a:t>
            </a:r>
          </a:p>
        </p:txBody>
      </p:sp>
      <p:sp>
        <p:nvSpPr>
          <p:cNvPr id="54" name="TextBox 53">
            <a:extLst>
              <a:ext uri="{FF2B5EF4-FFF2-40B4-BE49-F238E27FC236}">
                <a16:creationId xmlns:a16="http://schemas.microsoft.com/office/drawing/2014/main" id="{EC7F9791-E41F-38B5-232B-4766BEA0AF95}"/>
              </a:ext>
            </a:extLst>
          </p:cNvPr>
          <p:cNvSpPr txBox="1"/>
          <p:nvPr/>
        </p:nvSpPr>
        <p:spPr>
          <a:xfrm>
            <a:off x="6096000" y="1919870"/>
            <a:ext cx="1561045" cy="1815882"/>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1">
                <a:ln>
                  <a:noFill/>
                </a:ln>
                <a:solidFill>
                  <a:prstClr val="black"/>
                </a:solidFill>
                <a:effectLst/>
                <a:uLnTx/>
                <a:uFillTx/>
                <a:latin typeface="Arial"/>
                <a:cs typeface="Arial"/>
                <a:sym typeface="Arial"/>
              </a:rPr>
              <a:t>State governments, leveraging data from one program to re-use in other programs, across departments.</a:t>
            </a:r>
          </a:p>
        </p:txBody>
      </p:sp>
      <p:sp>
        <p:nvSpPr>
          <p:cNvPr id="57" name="TextBox 56">
            <a:extLst>
              <a:ext uri="{FF2B5EF4-FFF2-40B4-BE49-F238E27FC236}">
                <a16:creationId xmlns:a16="http://schemas.microsoft.com/office/drawing/2014/main" id="{7C8C7192-CF00-05C3-6611-DFCAB7109C75}"/>
              </a:ext>
            </a:extLst>
          </p:cNvPr>
          <p:cNvSpPr txBox="1"/>
          <p:nvPr/>
        </p:nvSpPr>
        <p:spPr>
          <a:xfrm>
            <a:off x="7763720" y="1886169"/>
            <a:ext cx="1612212" cy="2062103"/>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1">
                <a:ln>
                  <a:noFill/>
                </a:ln>
                <a:solidFill>
                  <a:prstClr val="white"/>
                </a:solidFill>
                <a:effectLst>
                  <a:outerShdw blurRad="38100" dist="38100" dir="2700000" algn="tl">
                    <a:srgbClr val="000000">
                      <a:alpha val="43137"/>
                    </a:srgbClr>
                  </a:outerShdw>
                </a:effectLst>
                <a:uLnTx/>
                <a:uFillTx/>
                <a:latin typeface="Arial"/>
                <a:cs typeface="Arial"/>
                <a:sym typeface="Arial"/>
              </a:rPr>
              <a:t>The data could be related to plans that need to be made, performance of service providers or about service levels themselves</a:t>
            </a:r>
          </a:p>
        </p:txBody>
      </p:sp>
      <p:sp>
        <p:nvSpPr>
          <p:cNvPr id="60" name="TextBox 59">
            <a:extLst>
              <a:ext uri="{FF2B5EF4-FFF2-40B4-BE49-F238E27FC236}">
                <a16:creationId xmlns:a16="http://schemas.microsoft.com/office/drawing/2014/main" id="{40162A17-6465-789C-2DD0-CE55CC1804CE}"/>
              </a:ext>
            </a:extLst>
          </p:cNvPr>
          <p:cNvSpPr txBox="1"/>
          <p:nvPr/>
        </p:nvSpPr>
        <p:spPr>
          <a:xfrm>
            <a:off x="9482604" y="1886170"/>
            <a:ext cx="1572376" cy="2062103"/>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1">
                <a:ln>
                  <a:noFill/>
                </a:ln>
                <a:solidFill>
                  <a:prstClr val="black"/>
                </a:solidFill>
                <a:effectLst/>
                <a:uLnTx/>
                <a:uFillTx/>
                <a:latin typeface="Arial"/>
                <a:cs typeface="Arial"/>
                <a:sym typeface="Arial"/>
              </a:rPr>
              <a:t>The programs get useful, verifiable &amp; real time data on who was trained, on what, where and on what is happening post the training.</a:t>
            </a:r>
          </a:p>
        </p:txBody>
      </p:sp>
      <p:sp>
        <p:nvSpPr>
          <p:cNvPr id="62" name="Shape">
            <a:extLst>
              <a:ext uri="{FF2B5EF4-FFF2-40B4-BE49-F238E27FC236}">
                <a16:creationId xmlns:a16="http://schemas.microsoft.com/office/drawing/2014/main" id="{C25420E6-BA81-5FFC-CB87-EFAFAF5B6C05}"/>
              </a:ext>
            </a:extLst>
          </p:cNvPr>
          <p:cNvSpPr/>
          <p:nvPr/>
        </p:nvSpPr>
        <p:spPr>
          <a:xfrm>
            <a:off x="622300" y="4377674"/>
            <a:ext cx="1846945" cy="1753928"/>
          </a:xfrm>
          <a:custGeom>
            <a:avLst/>
            <a:gdLst/>
            <a:ahLst/>
            <a:cxnLst>
              <a:cxn ang="0">
                <a:pos x="wd2" y="hd2"/>
              </a:cxn>
              <a:cxn ang="5400000">
                <a:pos x="wd2" y="hd2"/>
              </a:cxn>
              <a:cxn ang="10800000">
                <a:pos x="wd2" y="hd2"/>
              </a:cxn>
              <a:cxn ang="16200000">
                <a:pos x="wd2" y="hd2"/>
              </a:cxn>
            </a:cxnLst>
            <a:rect l="0" t="0" r="r" b="b"/>
            <a:pathLst>
              <a:path w="21286" h="21600" extrusionOk="0">
                <a:moveTo>
                  <a:pt x="20808" y="3221"/>
                </a:moveTo>
                <a:cubicBezTo>
                  <a:pt x="20495" y="3173"/>
                  <a:pt x="20287" y="2906"/>
                  <a:pt x="20341" y="2628"/>
                </a:cubicBezTo>
                <a:lnTo>
                  <a:pt x="19971" y="2570"/>
                </a:lnTo>
                <a:cubicBezTo>
                  <a:pt x="19917" y="2851"/>
                  <a:pt x="19619" y="3037"/>
                  <a:pt x="19308" y="2989"/>
                </a:cubicBezTo>
                <a:cubicBezTo>
                  <a:pt x="18994" y="2940"/>
                  <a:pt x="18786" y="2674"/>
                  <a:pt x="18840" y="2395"/>
                </a:cubicBezTo>
                <a:lnTo>
                  <a:pt x="18470" y="2338"/>
                </a:lnTo>
                <a:cubicBezTo>
                  <a:pt x="18416" y="2618"/>
                  <a:pt x="18118" y="2805"/>
                  <a:pt x="17807" y="2756"/>
                </a:cubicBezTo>
                <a:cubicBezTo>
                  <a:pt x="17496" y="2708"/>
                  <a:pt x="17286" y="2441"/>
                  <a:pt x="17340" y="2163"/>
                </a:cubicBezTo>
                <a:lnTo>
                  <a:pt x="16970" y="2105"/>
                </a:lnTo>
                <a:cubicBezTo>
                  <a:pt x="16916" y="2386"/>
                  <a:pt x="16618" y="2572"/>
                  <a:pt x="16307" y="2524"/>
                </a:cubicBezTo>
                <a:cubicBezTo>
                  <a:pt x="15993" y="2476"/>
                  <a:pt x="15785" y="2209"/>
                  <a:pt x="15839" y="1930"/>
                </a:cubicBezTo>
                <a:lnTo>
                  <a:pt x="15469" y="1873"/>
                </a:lnTo>
                <a:cubicBezTo>
                  <a:pt x="15415" y="2154"/>
                  <a:pt x="15117" y="2340"/>
                  <a:pt x="14806" y="2292"/>
                </a:cubicBezTo>
                <a:cubicBezTo>
                  <a:pt x="14493" y="2243"/>
                  <a:pt x="14285" y="1976"/>
                  <a:pt x="14339" y="1698"/>
                </a:cubicBezTo>
                <a:lnTo>
                  <a:pt x="13969" y="1640"/>
                </a:lnTo>
                <a:cubicBezTo>
                  <a:pt x="13915" y="1921"/>
                  <a:pt x="13617" y="2108"/>
                  <a:pt x="13306" y="2059"/>
                </a:cubicBezTo>
                <a:cubicBezTo>
                  <a:pt x="12992" y="2011"/>
                  <a:pt x="12784" y="1744"/>
                  <a:pt x="12838" y="1466"/>
                </a:cubicBezTo>
                <a:lnTo>
                  <a:pt x="12468" y="1408"/>
                </a:lnTo>
                <a:cubicBezTo>
                  <a:pt x="12414" y="1689"/>
                  <a:pt x="12116" y="1875"/>
                  <a:pt x="11805" y="1827"/>
                </a:cubicBezTo>
                <a:cubicBezTo>
                  <a:pt x="11492" y="1779"/>
                  <a:pt x="11284" y="1512"/>
                  <a:pt x="11338" y="1233"/>
                </a:cubicBezTo>
                <a:lnTo>
                  <a:pt x="10968" y="1176"/>
                </a:lnTo>
                <a:cubicBezTo>
                  <a:pt x="10914" y="1456"/>
                  <a:pt x="10616" y="1643"/>
                  <a:pt x="10305" y="1594"/>
                </a:cubicBezTo>
                <a:cubicBezTo>
                  <a:pt x="9991" y="1546"/>
                  <a:pt x="9783" y="1279"/>
                  <a:pt x="9837" y="1001"/>
                </a:cubicBezTo>
                <a:lnTo>
                  <a:pt x="9467" y="943"/>
                </a:lnTo>
                <a:cubicBezTo>
                  <a:pt x="9413" y="1224"/>
                  <a:pt x="9115" y="1410"/>
                  <a:pt x="8804" y="1362"/>
                </a:cubicBezTo>
                <a:cubicBezTo>
                  <a:pt x="8491" y="1314"/>
                  <a:pt x="8283" y="1047"/>
                  <a:pt x="8337" y="769"/>
                </a:cubicBezTo>
                <a:lnTo>
                  <a:pt x="7967" y="711"/>
                </a:lnTo>
                <a:cubicBezTo>
                  <a:pt x="7913" y="992"/>
                  <a:pt x="7615" y="1178"/>
                  <a:pt x="7304" y="1130"/>
                </a:cubicBezTo>
                <a:cubicBezTo>
                  <a:pt x="6990" y="1081"/>
                  <a:pt x="6782" y="815"/>
                  <a:pt x="6836" y="536"/>
                </a:cubicBezTo>
                <a:lnTo>
                  <a:pt x="6474" y="465"/>
                </a:lnTo>
                <a:cubicBezTo>
                  <a:pt x="6420" y="745"/>
                  <a:pt x="6122" y="932"/>
                  <a:pt x="5811" y="884"/>
                </a:cubicBezTo>
                <a:cubicBezTo>
                  <a:pt x="5498" y="835"/>
                  <a:pt x="5290" y="568"/>
                  <a:pt x="5344" y="290"/>
                </a:cubicBezTo>
                <a:lnTo>
                  <a:pt x="4974" y="232"/>
                </a:lnTo>
                <a:cubicBezTo>
                  <a:pt x="4920" y="513"/>
                  <a:pt x="4622" y="699"/>
                  <a:pt x="4311" y="651"/>
                </a:cubicBezTo>
                <a:cubicBezTo>
                  <a:pt x="3997" y="603"/>
                  <a:pt x="3789" y="336"/>
                  <a:pt x="3843" y="58"/>
                </a:cubicBezTo>
                <a:lnTo>
                  <a:pt x="3473" y="0"/>
                </a:lnTo>
                <a:cubicBezTo>
                  <a:pt x="3427" y="237"/>
                  <a:pt x="3206" y="407"/>
                  <a:pt x="2946" y="423"/>
                </a:cubicBezTo>
                <a:lnTo>
                  <a:pt x="59" y="15282"/>
                </a:lnTo>
                <a:cubicBezTo>
                  <a:pt x="-314" y="17196"/>
                  <a:pt x="1117" y="19018"/>
                  <a:pt x="3255" y="19350"/>
                </a:cubicBezTo>
                <a:lnTo>
                  <a:pt x="17689" y="21600"/>
                </a:lnTo>
                <a:lnTo>
                  <a:pt x="21286" y="3097"/>
                </a:lnTo>
                <a:cubicBezTo>
                  <a:pt x="21163" y="3196"/>
                  <a:pt x="20988" y="3249"/>
                  <a:pt x="20808" y="3221"/>
                </a:cubicBezTo>
                <a:close/>
              </a:path>
            </a:pathLst>
          </a:custGeom>
          <a:solidFill>
            <a:srgbClr val="FFCC4C">
              <a:lumMod val="75000"/>
            </a:srgb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cs typeface="Arial"/>
              <a:sym typeface="Arial"/>
            </a:endParaRPr>
          </a:p>
        </p:txBody>
      </p:sp>
      <p:sp>
        <p:nvSpPr>
          <p:cNvPr id="63" name="Shape">
            <a:extLst>
              <a:ext uri="{FF2B5EF4-FFF2-40B4-BE49-F238E27FC236}">
                <a16:creationId xmlns:a16="http://schemas.microsoft.com/office/drawing/2014/main" id="{FAC00779-7DF0-1728-0E7F-A0F0796CF8A3}"/>
              </a:ext>
            </a:extLst>
          </p:cNvPr>
          <p:cNvSpPr/>
          <p:nvPr/>
        </p:nvSpPr>
        <p:spPr>
          <a:xfrm>
            <a:off x="3943905" y="4377684"/>
            <a:ext cx="1951729" cy="1788489"/>
          </a:xfrm>
          <a:custGeom>
            <a:avLst/>
            <a:gdLst/>
            <a:ahLst/>
            <a:cxnLst>
              <a:cxn ang="0">
                <a:pos x="wd2" y="hd2"/>
              </a:cxn>
              <a:cxn ang="5400000">
                <a:pos x="wd2" y="hd2"/>
              </a:cxn>
              <a:cxn ang="10800000">
                <a:pos x="wd2" y="hd2"/>
              </a:cxn>
              <a:cxn ang="16200000">
                <a:pos x="wd2" y="hd2"/>
              </a:cxn>
            </a:cxnLst>
            <a:rect l="0" t="0" r="r" b="b"/>
            <a:pathLst>
              <a:path w="21600" h="21600" extrusionOk="0">
                <a:moveTo>
                  <a:pt x="21060" y="3667"/>
                </a:moveTo>
                <a:cubicBezTo>
                  <a:pt x="20761" y="3610"/>
                  <a:pt x="20571" y="3342"/>
                  <a:pt x="20633" y="3071"/>
                </a:cubicBezTo>
                <a:lnTo>
                  <a:pt x="20280" y="3003"/>
                </a:lnTo>
                <a:cubicBezTo>
                  <a:pt x="20218" y="3276"/>
                  <a:pt x="19925" y="3450"/>
                  <a:pt x="19629" y="3394"/>
                </a:cubicBezTo>
                <a:cubicBezTo>
                  <a:pt x="19330" y="3337"/>
                  <a:pt x="19140" y="3069"/>
                  <a:pt x="19202" y="2798"/>
                </a:cubicBezTo>
                <a:lnTo>
                  <a:pt x="18849" y="2730"/>
                </a:lnTo>
                <a:cubicBezTo>
                  <a:pt x="18787" y="3003"/>
                  <a:pt x="18494" y="3177"/>
                  <a:pt x="18198" y="3121"/>
                </a:cubicBezTo>
                <a:cubicBezTo>
                  <a:pt x="17899" y="3064"/>
                  <a:pt x="17709" y="2796"/>
                  <a:pt x="17771" y="2525"/>
                </a:cubicBezTo>
                <a:lnTo>
                  <a:pt x="17418" y="2457"/>
                </a:lnTo>
                <a:cubicBezTo>
                  <a:pt x="17356" y="2730"/>
                  <a:pt x="17063" y="2904"/>
                  <a:pt x="16767" y="2847"/>
                </a:cubicBezTo>
                <a:cubicBezTo>
                  <a:pt x="16468" y="2791"/>
                  <a:pt x="16278" y="2523"/>
                  <a:pt x="16340" y="2252"/>
                </a:cubicBezTo>
                <a:lnTo>
                  <a:pt x="15987" y="2184"/>
                </a:lnTo>
                <a:cubicBezTo>
                  <a:pt x="15926" y="2457"/>
                  <a:pt x="15632" y="2631"/>
                  <a:pt x="15336" y="2574"/>
                </a:cubicBezTo>
                <a:cubicBezTo>
                  <a:pt x="15037" y="2518"/>
                  <a:pt x="14847" y="2250"/>
                  <a:pt x="14909" y="1979"/>
                </a:cubicBezTo>
                <a:lnTo>
                  <a:pt x="14556" y="1911"/>
                </a:lnTo>
                <a:cubicBezTo>
                  <a:pt x="14495" y="2184"/>
                  <a:pt x="14201" y="2358"/>
                  <a:pt x="13905" y="2301"/>
                </a:cubicBezTo>
                <a:cubicBezTo>
                  <a:pt x="13606" y="2245"/>
                  <a:pt x="13416" y="1977"/>
                  <a:pt x="13478" y="1706"/>
                </a:cubicBezTo>
                <a:lnTo>
                  <a:pt x="13125" y="1638"/>
                </a:lnTo>
                <a:cubicBezTo>
                  <a:pt x="13064" y="1911"/>
                  <a:pt x="12770" y="2085"/>
                  <a:pt x="12474" y="2028"/>
                </a:cubicBezTo>
                <a:cubicBezTo>
                  <a:pt x="12175" y="1972"/>
                  <a:pt x="11985" y="1704"/>
                  <a:pt x="12047" y="1433"/>
                </a:cubicBezTo>
                <a:lnTo>
                  <a:pt x="11694" y="1365"/>
                </a:lnTo>
                <a:cubicBezTo>
                  <a:pt x="11633" y="1638"/>
                  <a:pt x="11339" y="1812"/>
                  <a:pt x="11043" y="1755"/>
                </a:cubicBezTo>
                <a:cubicBezTo>
                  <a:pt x="10744" y="1699"/>
                  <a:pt x="10554" y="1431"/>
                  <a:pt x="10616" y="1160"/>
                </a:cubicBezTo>
                <a:lnTo>
                  <a:pt x="10263" y="1092"/>
                </a:lnTo>
                <a:cubicBezTo>
                  <a:pt x="10202" y="1365"/>
                  <a:pt x="9908" y="1539"/>
                  <a:pt x="9612" y="1482"/>
                </a:cubicBezTo>
                <a:cubicBezTo>
                  <a:pt x="9314" y="1426"/>
                  <a:pt x="9124" y="1158"/>
                  <a:pt x="9185" y="887"/>
                </a:cubicBezTo>
                <a:lnTo>
                  <a:pt x="8832" y="819"/>
                </a:lnTo>
                <a:cubicBezTo>
                  <a:pt x="8771" y="1092"/>
                  <a:pt x="8477" y="1266"/>
                  <a:pt x="8181" y="1209"/>
                </a:cubicBezTo>
                <a:cubicBezTo>
                  <a:pt x="7883" y="1153"/>
                  <a:pt x="7693" y="884"/>
                  <a:pt x="7754" y="614"/>
                </a:cubicBezTo>
                <a:lnTo>
                  <a:pt x="7401" y="546"/>
                </a:lnTo>
                <a:cubicBezTo>
                  <a:pt x="7340" y="819"/>
                  <a:pt x="7046" y="993"/>
                  <a:pt x="6750" y="936"/>
                </a:cubicBezTo>
                <a:cubicBezTo>
                  <a:pt x="6452" y="880"/>
                  <a:pt x="6262" y="611"/>
                  <a:pt x="6323" y="341"/>
                </a:cubicBezTo>
                <a:lnTo>
                  <a:pt x="5971" y="273"/>
                </a:lnTo>
                <a:cubicBezTo>
                  <a:pt x="5909" y="546"/>
                  <a:pt x="5615" y="720"/>
                  <a:pt x="5319" y="663"/>
                </a:cubicBezTo>
                <a:cubicBezTo>
                  <a:pt x="5021" y="607"/>
                  <a:pt x="4831" y="338"/>
                  <a:pt x="4892" y="68"/>
                </a:cubicBezTo>
                <a:lnTo>
                  <a:pt x="4540" y="0"/>
                </a:lnTo>
                <a:cubicBezTo>
                  <a:pt x="4490" y="212"/>
                  <a:pt x="4303" y="363"/>
                  <a:pt x="4081" y="395"/>
                </a:cubicBezTo>
                <a:lnTo>
                  <a:pt x="0" y="18265"/>
                </a:lnTo>
                <a:lnTo>
                  <a:pt x="17465" y="21600"/>
                </a:lnTo>
                <a:lnTo>
                  <a:pt x="21600" y="3491"/>
                </a:lnTo>
                <a:cubicBezTo>
                  <a:pt x="21474" y="3630"/>
                  <a:pt x="21269" y="3705"/>
                  <a:pt x="21060" y="3667"/>
                </a:cubicBezTo>
                <a:close/>
              </a:path>
            </a:pathLst>
          </a:custGeom>
          <a:solidFill>
            <a:srgbClr val="C13018">
              <a:lumMod val="75000"/>
            </a:srgb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cs typeface="Arial"/>
              <a:sym typeface="Arial"/>
            </a:endParaRPr>
          </a:p>
        </p:txBody>
      </p:sp>
      <p:sp>
        <p:nvSpPr>
          <p:cNvPr id="64" name="Shape">
            <a:extLst>
              <a:ext uri="{FF2B5EF4-FFF2-40B4-BE49-F238E27FC236}">
                <a16:creationId xmlns:a16="http://schemas.microsoft.com/office/drawing/2014/main" id="{83B312B6-C389-CFDA-4704-88706AE6C748}"/>
              </a:ext>
            </a:extLst>
          </p:cNvPr>
          <p:cNvSpPr/>
          <p:nvPr/>
        </p:nvSpPr>
        <p:spPr>
          <a:xfrm>
            <a:off x="2420578" y="4388576"/>
            <a:ext cx="1787656" cy="1675648"/>
          </a:xfrm>
          <a:custGeom>
            <a:avLst/>
            <a:gdLst/>
            <a:ahLst/>
            <a:cxnLst>
              <a:cxn ang="0">
                <a:pos x="wd2" y="hd2"/>
              </a:cxn>
              <a:cxn ang="5400000">
                <a:pos x="wd2" y="hd2"/>
              </a:cxn>
              <a:cxn ang="10800000">
                <a:pos x="wd2" y="hd2"/>
              </a:cxn>
              <a:cxn ang="16200000">
                <a:pos x="wd2" y="hd2"/>
              </a:cxn>
            </a:cxnLst>
            <a:rect l="0" t="0" r="r" b="b"/>
            <a:pathLst>
              <a:path w="21600" h="21600" extrusionOk="0">
                <a:moveTo>
                  <a:pt x="21013" y="2216"/>
                </a:moveTo>
                <a:cubicBezTo>
                  <a:pt x="20681" y="2187"/>
                  <a:pt x="20442" y="1922"/>
                  <a:pt x="20474" y="1626"/>
                </a:cubicBezTo>
                <a:lnTo>
                  <a:pt x="20083" y="1589"/>
                </a:lnTo>
                <a:cubicBezTo>
                  <a:pt x="20051" y="1886"/>
                  <a:pt x="19755" y="2100"/>
                  <a:pt x="19424" y="2071"/>
                </a:cubicBezTo>
                <a:cubicBezTo>
                  <a:pt x="19092" y="2042"/>
                  <a:pt x="18853" y="1777"/>
                  <a:pt x="18885" y="1481"/>
                </a:cubicBezTo>
                <a:lnTo>
                  <a:pt x="18494" y="1445"/>
                </a:lnTo>
                <a:cubicBezTo>
                  <a:pt x="18462" y="1741"/>
                  <a:pt x="18166" y="1956"/>
                  <a:pt x="17834" y="1927"/>
                </a:cubicBezTo>
                <a:cubicBezTo>
                  <a:pt x="17503" y="1898"/>
                  <a:pt x="17263" y="1633"/>
                  <a:pt x="17296" y="1337"/>
                </a:cubicBezTo>
                <a:lnTo>
                  <a:pt x="16905" y="1300"/>
                </a:lnTo>
                <a:cubicBezTo>
                  <a:pt x="16873" y="1597"/>
                  <a:pt x="16576" y="1811"/>
                  <a:pt x="16245" y="1782"/>
                </a:cubicBezTo>
                <a:cubicBezTo>
                  <a:pt x="15914" y="1753"/>
                  <a:pt x="15674" y="1488"/>
                  <a:pt x="15706" y="1192"/>
                </a:cubicBezTo>
                <a:lnTo>
                  <a:pt x="15316" y="1156"/>
                </a:lnTo>
                <a:cubicBezTo>
                  <a:pt x="15283" y="1452"/>
                  <a:pt x="14987" y="1667"/>
                  <a:pt x="14656" y="1638"/>
                </a:cubicBezTo>
                <a:cubicBezTo>
                  <a:pt x="14325" y="1609"/>
                  <a:pt x="14085" y="1344"/>
                  <a:pt x="14117" y="1048"/>
                </a:cubicBezTo>
                <a:lnTo>
                  <a:pt x="13727" y="1011"/>
                </a:lnTo>
                <a:cubicBezTo>
                  <a:pt x="13694" y="1308"/>
                  <a:pt x="13398" y="1522"/>
                  <a:pt x="13067" y="1493"/>
                </a:cubicBezTo>
                <a:cubicBezTo>
                  <a:pt x="12735" y="1464"/>
                  <a:pt x="12496" y="1199"/>
                  <a:pt x="12528" y="903"/>
                </a:cubicBezTo>
                <a:lnTo>
                  <a:pt x="12137" y="867"/>
                </a:lnTo>
                <a:cubicBezTo>
                  <a:pt x="12105" y="1163"/>
                  <a:pt x="11809" y="1378"/>
                  <a:pt x="11477" y="1349"/>
                </a:cubicBezTo>
                <a:cubicBezTo>
                  <a:pt x="11146" y="1320"/>
                  <a:pt x="10906" y="1055"/>
                  <a:pt x="10939" y="759"/>
                </a:cubicBezTo>
                <a:lnTo>
                  <a:pt x="10548" y="722"/>
                </a:lnTo>
                <a:cubicBezTo>
                  <a:pt x="10516" y="1019"/>
                  <a:pt x="10220" y="1233"/>
                  <a:pt x="9888" y="1204"/>
                </a:cubicBezTo>
                <a:cubicBezTo>
                  <a:pt x="9557" y="1175"/>
                  <a:pt x="9317" y="910"/>
                  <a:pt x="9349" y="614"/>
                </a:cubicBezTo>
                <a:lnTo>
                  <a:pt x="8959" y="578"/>
                </a:lnTo>
                <a:cubicBezTo>
                  <a:pt x="8927" y="874"/>
                  <a:pt x="8630" y="1089"/>
                  <a:pt x="8299" y="1060"/>
                </a:cubicBezTo>
                <a:cubicBezTo>
                  <a:pt x="7968" y="1031"/>
                  <a:pt x="7728" y="766"/>
                  <a:pt x="7760" y="470"/>
                </a:cubicBezTo>
                <a:lnTo>
                  <a:pt x="7370" y="433"/>
                </a:lnTo>
                <a:cubicBezTo>
                  <a:pt x="7337" y="730"/>
                  <a:pt x="7041" y="944"/>
                  <a:pt x="6710" y="915"/>
                </a:cubicBezTo>
                <a:cubicBezTo>
                  <a:pt x="6378" y="886"/>
                  <a:pt x="6139" y="621"/>
                  <a:pt x="6171" y="325"/>
                </a:cubicBezTo>
                <a:lnTo>
                  <a:pt x="5780" y="289"/>
                </a:lnTo>
                <a:cubicBezTo>
                  <a:pt x="5748" y="585"/>
                  <a:pt x="5452" y="800"/>
                  <a:pt x="5121" y="771"/>
                </a:cubicBezTo>
                <a:cubicBezTo>
                  <a:pt x="4789" y="742"/>
                  <a:pt x="4549" y="477"/>
                  <a:pt x="4582" y="181"/>
                </a:cubicBezTo>
                <a:lnTo>
                  <a:pt x="4191" y="144"/>
                </a:lnTo>
                <a:cubicBezTo>
                  <a:pt x="4159" y="441"/>
                  <a:pt x="3863" y="655"/>
                  <a:pt x="3531" y="626"/>
                </a:cubicBezTo>
                <a:cubicBezTo>
                  <a:pt x="3200" y="597"/>
                  <a:pt x="2960" y="332"/>
                  <a:pt x="2993" y="36"/>
                </a:cubicBezTo>
                <a:lnTo>
                  <a:pt x="2602" y="0"/>
                </a:lnTo>
                <a:cubicBezTo>
                  <a:pt x="2578" y="222"/>
                  <a:pt x="2405" y="397"/>
                  <a:pt x="2185" y="460"/>
                </a:cubicBezTo>
                <a:lnTo>
                  <a:pt x="0" y="19856"/>
                </a:lnTo>
                <a:lnTo>
                  <a:pt x="19380" y="21600"/>
                </a:lnTo>
                <a:lnTo>
                  <a:pt x="21600" y="1888"/>
                </a:lnTo>
                <a:cubicBezTo>
                  <a:pt x="21511" y="2110"/>
                  <a:pt x="21274" y="2240"/>
                  <a:pt x="21013" y="2216"/>
                </a:cubicBezTo>
                <a:close/>
              </a:path>
            </a:pathLst>
          </a:custGeom>
          <a:solidFill>
            <a:srgbClr val="4CC1EF">
              <a:lumMod val="75000"/>
            </a:srgb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cs typeface="Arial"/>
              <a:sym typeface="Arial"/>
            </a:endParaRPr>
          </a:p>
        </p:txBody>
      </p:sp>
      <p:sp>
        <p:nvSpPr>
          <p:cNvPr id="65" name="Shape">
            <a:extLst>
              <a:ext uri="{FF2B5EF4-FFF2-40B4-BE49-F238E27FC236}">
                <a16:creationId xmlns:a16="http://schemas.microsoft.com/office/drawing/2014/main" id="{27A5BEB0-15A2-CDF6-DB42-5BEDD292EF4C}"/>
              </a:ext>
            </a:extLst>
          </p:cNvPr>
          <p:cNvSpPr/>
          <p:nvPr/>
        </p:nvSpPr>
        <p:spPr>
          <a:xfrm>
            <a:off x="9564326" y="4386616"/>
            <a:ext cx="1974572" cy="1868264"/>
          </a:xfrm>
          <a:custGeom>
            <a:avLst/>
            <a:gdLst/>
            <a:ahLst/>
            <a:cxnLst>
              <a:cxn ang="0">
                <a:pos x="wd2" y="hd2"/>
              </a:cxn>
              <a:cxn ang="5400000">
                <a:pos x="wd2" y="hd2"/>
              </a:cxn>
              <a:cxn ang="10800000">
                <a:pos x="wd2" y="hd2"/>
              </a:cxn>
              <a:cxn ang="16200000">
                <a:pos x="wd2" y="hd2"/>
              </a:cxn>
            </a:cxnLst>
            <a:rect l="0" t="0" r="r" b="b"/>
            <a:pathLst>
              <a:path w="21180" h="21600" extrusionOk="0">
                <a:moveTo>
                  <a:pt x="16064" y="613"/>
                </a:moveTo>
                <a:cubicBezTo>
                  <a:pt x="15782" y="689"/>
                  <a:pt x="15483" y="542"/>
                  <a:pt x="15402" y="287"/>
                </a:cubicBezTo>
                <a:lnTo>
                  <a:pt x="15067" y="376"/>
                </a:lnTo>
                <a:cubicBezTo>
                  <a:pt x="15151" y="631"/>
                  <a:pt x="14988" y="900"/>
                  <a:pt x="14706" y="974"/>
                </a:cubicBezTo>
                <a:cubicBezTo>
                  <a:pt x="14424" y="1047"/>
                  <a:pt x="14125" y="903"/>
                  <a:pt x="14044" y="648"/>
                </a:cubicBezTo>
                <a:lnTo>
                  <a:pt x="13709" y="736"/>
                </a:lnTo>
                <a:cubicBezTo>
                  <a:pt x="13793" y="991"/>
                  <a:pt x="13630" y="1261"/>
                  <a:pt x="13348" y="1334"/>
                </a:cubicBezTo>
                <a:cubicBezTo>
                  <a:pt x="13066" y="1408"/>
                  <a:pt x="12767" y="1263"/>
                  <a:pt x="12685" y="1008"/>
                </a:cubicBezTo>
                <a:lnTo>
                  <a:pt x="12351" y="1097"/>
                </a:lnTo>
                <a:cubicBezTo>
                  <a:pt x="12434" y="1352"/>
                  <a:pt x="12272" y="1622"/>
                  <a:pt x="11990" y="1695"/>
                </a:cubicBezTo>
                <a:cubicBezTo>
                  <a:pt x="11707" y="1771"/>
                  <a:pt x="11409" y="1624"/>
                  <a:pt x="11327" y="1369"/>
                </a:cubicBezTo>
                <a:lnTo>
                  <a:pt x="10992" y="1457"/>
                </a:lnTo>
                <a:cubicBezTo>
                  <a:pt x="11076" y="1712"/>
                  <a:pt x="10914" y="1982"/>
                  <a:pt x="10631" y="2056"/>
                </a:cubicBezTo>
                <a:cubicBezTo>
                  <a:pt x="10349" y="2131"/>
                  <a:pt x="10050" y="1984"/>
                  <a:pt x="9969" y="1729"/>
                </a:cubicBezTo>
                <a:lnTo>
                  <a:pt x="9634" y="1818"/>
                </a:lnTo>
                <a:cubicBezTo>
                  <a:pt x="9718" y="2073"/>
                  <a:pt x="9555" y="2343"/>
                  <a:pt x="9273" y="2416"/>
                </a:cubicBezTo>
                <a:cubicBezTo>
                  <a:pt x="8991" y="2492"/>
                  <a:pt x="8692" y="2345"/>
                  <a:pt x="8611" y="2090"/>
                </a:cubicBezTo>
                <a:lnTo>
                  <a:pt x="8276" y="2179"/>
                </a:lnTo>
                <a:cubicBezTo>
                  <a:pt x="8360" y="2433"/>
                  <a:pt x="8197" y="2703"/>
                  <a:pt x="7915" y="2777"/>
                </a:cubicBezTo>
                <a:cubicBezTo>
                  <a:pt x="7633" y="2852"/>
                  <a:pt x="7334" y="2705"/>
                  <a:pt x="7253" y="2451"/>
                </a:cubicBezTo>
                <a:lnTo>
                  <a:pt x="6918" y="2539"/>
                </a:lnTo>
                <a:cubicBezTo>
                  <a:pt x="7002" y="2794"/>
                  <a:pt x="6839" y="3064"/>
                  <a:pt x="6557" y="3137"/>
                </a:cubicBezTo>
                <a:cubicBezTo>
                  <a:pt x="6275" y="3213"/>
                  <a:pt x="5976" y="3066"/>
                  <a:pt x="5894" y="2811"/>
                </a:cubicBezTo>
                <a:lnTo>
                  <a:pt x="5560" y="2900"/>
                </a:lnTo>
                <a:cubicBezTo>
                  <a:pt x="5643" y="3155"/>
                  <a:pt x="5481" y="3424"/>
                  <a:pt x="5199" y="3498"/>
                </a:cubicBezTo>
                <a:cubicBezTo>
                  <a:pt x="4916" y="3573"/>
                  <a:pt x="4617" y="3427"/>
                  <a:pt x="4536" y="3172"/>
                </a:cubicBezTo>
                <a:lnTo>
                  <a:pt x="4201" y="3260"/>
                </a:lnTo>
                <a:cubicBezTo>
                  <a:pt x="4285" y="3515"/>
                  <a:pt x="4122" y="3785"/>
                  <a:pt x="3840" y="3858"/>
                </a:cubicBezTo>
                <a:cubicBezTo>
                  <a:pt x="3558" y="3934"/>
                  <a:pt x="3259" y="3787"/>
                  <a:pt x="3178" y="3532"/>
                </a:cubicBezTo>
                <a:lnTo>
                  <a:pt x="2843" y="3621"/>
                </a:lnTo>
                <a:cubicBezTo>
                  <a:pt x="2927" y="3876"/>
                  <a:pt x="2764" y="4146"/>
                  <a:pt x="2482" y="4219"/>
                </a:cubicBezTo>
                <a:cubicBezTo>
                  <a:pt x="2200" y="4295"/>
                  <a:pt x="1901" y="4148"/>
                  <a:pt x="1820" y="3893"/>
                </a:cubicBezTo>
                <a:lnTo>
                  <a:pt x="1485" y="3981"/>
                </a:lnTo>
                <a:cubicBezTo>
                  <a:pt x="1569" y="4236"/>
                  <a:pt x="1406" y="4506"/>
                  <a:pt x="1124" y="4580"/>
                </a:cubicBezTo>
                <a:cubicBezTo>
                  <a:pt x="842" y="4655"/>
                  <a:pt x="543" y="4508"/>
                  <a:pt x="462" y="4254"/>
                </a:cubicBezTo>
                <a:lnTo>
                  <a:pt x="127" y="4342"/>
                </a:lnTo>
                <a:cubicBezTo>
                  <a:pt x="182" y="4513"/>
                  <a:pt x="127" y="4690"/>
                  <a:pt x="0" y="4808"/>
                </a:cubicBezTo>
                <a:lnTo>
                  <a:pt x="5474" y="21600"/>
                </a:lnTo>
                <a:lnTo>
                  <a:pt x="18556" y="18124"/>
                </a:lnTo>
                <a:cubicBezTo>
                  <a:pt x="20493" y="17610"/>
                  <a:pt x="21600" y="15775"/>
                  <a:pt x="21031" y="14026"/>
                </a:cubicBezTo>
                <a:lnTo>
                  <a:pt x="16459" y="0"/>
                </a:lnTo>
                <a:lnTo>
                  <a:pt x="16437" y="6"/>
                </a:lnTo>
                <a:cubicBezTo>
                  <a:pt x="16511" y="270"/>
                  <a:pt x="16349" y="538"/>
                  <a:pt x="16064" y="613"/>
                </a:cubicBezTo>
                <a:close/>
              </a:path>
            </a:pathLst>
          </a:custGeom>
          <a:solidFill>
            <a:srgbClr val="F7931F">
              <a:lumMod val="75000"/>
            </a:srgb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cs typeface="Arial"/>
              <a:sym typeface="Arial"/>
            </a:endParaRPr>
          </a:p>
        </p:txBody>
      </p:sp>
      <p:sp>
        <p:nvSpPr>
          <p:cNvPr id="66" name="Freeform: Shape 65">
            <a:extLst>
              <a:ext uri="{FF2B5EF4-FFF2-40B4-BE49-F238E27FC236}">
                <a16:creationId xmlns:a16="http://schemas.microsoft.com/office/drawing/2014/main" id="{0935A304-97E8-7DD8-7BA6-8C82ED21541D}"/>
              </a:ext>
            </a:extLst>
          </p:cNvPr>
          <p:cNvSpPr/>
          <p:nvPr/>
        </p:nvSpPr>
        <p:spPr>
          <a:xfrm rot="10800000" flipH="1">
            <a:off x="6044839" y="4386616"/>
            <a:ext cx="1612209" cy="1568130"/>
          </a:xfrm>
          <a:custGeom>
            <a:avLst/>
            <a:gdLst>
              <a:gd name="connsiteX0" fmla="*/ 20137 w 1033137"/>
              <a:gd name="connsiteY0" fmla="*/ 1199066 h 1199066"/>
              <a:gd name="connsiteX1" fmla="*/ 40991 w 1033137"/>
              <a:gd name="connsiteY1" fmla="*/ 1199066 h 1199066"/>
              <a:gd name="connsiteX2" fmla="*/ 72846 w 1033137"/>
              <a:gd name="connsiteY2" fmla="*/ 1167181 h 1199066"/>
              <a:gd name="connsiteX3" fmla="*/ 104701 w 1033137"/>
              <a:gd name="connsiteY3" fmla="*/ 1199066 h 1199066"/>
              <a:gd name="connsiteX4" fmla="*/ 125555 w 1033137"/>
              <a:gd name="connsiteY4" fmla="*/ 1199066 h 1199066"/>
              <a:gd name="connsiteX5" fmla="*/ 157410 w 1033137"/>
              <a:gd name="connsiteY5" fmla="*/ 1167181 h 1199066"/>
              <a:gd name="connsiteX6" fmla="*/ 189265 w 1033137"/>
              <a:gd name="connsiteY6" fmla="*/ 1199066 h 1199066"/>
              <a:gd name="connsiteX7" fmla="*/ 210119 w 1033137"/>
              <a:gd name="connsiteY7" fmla="*/ 1199066 h 1199066"/>
              <a:gd name="connsiteX8" fmla="*/ 241974 w 1033137"/>
              <a:gd name="connsiteY8" fmla="*/ 1167181 h 1199066"/>
              <a:gd name="connsiteX9" fmla="*/ 273877 w 1033137"/>
              <a:gd name="connsiteY9" fmla="*/ 1199066 h 1199066"/>
              <a:gd name="connsiteX10" fmla="*/ 294731 w 1033137"/>
              <a:gd name="connsiteY10" fmla="*/ 1199066 h 1199066"/>
              <a:gd name="connsiteX11" fmla="*/ 326586 w 1033137"/>
              <a:gd name="connsiteY11" fmla="*/ 1167181 h 1199066"/>
              <a:gd name="connsiteX12" fmla="*/ 358441 w 1033137"/>
              <a:gd name="connsiteY12" fmla="*/ 1199066 h 1199066"/>
              <a:gd name="connsiteX13" fmla="*/ 379295 w 1033137"/>
              <a:gd name="connsiteY13" fmla="*/ 1199066 h 1199066"/>
              <a:gd name="connsiteX14" fmla="*/ 411150 w 1033137"/>
              <a:gd name="connsiteY14" fmla="*/ 1167181 h 1199066"/>
              <a:gd name="connsiteX15" fmla="*/ 443006 w 1033137"/>
              <a:gd name="connsiteY15" fmla="*/ 1199066 h 1199066"/>
              <a:gd name="connsiteX16" fmla="*/ 463860 w 1033137"/>
              <a:gd name="connsiteY16" fmla="*/ 1199066 h 1199066"/>
              <a:gd name="connsiteX17" fmla="*/ 495715 w 1033137"/>
              <a:gd name="connsiteY17" fmla="*/ 1167181 h 1199066"/>
              <a:gd name="connsiteX18" fmla="*/ 527570 w 1033137"/>
              <a:gd name="connsiteY18" fmla="*/ 1199066 h 1199066"/>
              <a:gd name="connsiteX19" fmla="*/ 548424 w 1033137"/>
              <a:gd name="connsiteY19" fmla="*/ 1199066 h 1199066"/>
              <a:gd name="connsiteX20" fmla="*/ 580279 w 1033137"/>
              <a:gd name="connsiteY20" fmla="*/ 1167181 h 1199066"/>
              <a:gd name="connsiteX21" fmla="*/ 612134 w 1033137"/>
              <a:gd name="connsiteY21" fmla="*/ 1199066 h 1199066"/>
              <a:gd name="connsiteX22" fmla="*/ 632988 w 1033137"/>
              <a:gd name="connsiteY22" fmla="*/ 1199066 h 1199066"/>
              <a:gd name="connsiteX23" fmla="*/ 664843 w 1033137"/>
              <a:gd name="connsiteY23" fmla="*/ 1167181 h 1199066"/>
              <a:gd name="connsiteX24" fmla="*/ 696698 w 1033137"/>
              <a:gd name="connsiteY24" fmla="*/ 1199066 h 1199066"/>
              <a:gd name="connsiteX25" fmla="*/ 717552 w 1033137"/>
              <a:gd name="connsiteY25" fmla="*/ 1199066 h 1199066"/>
              <a:gd name="connsiteX26" fmla="*/ 749407 w 1033137"/>
              <a:gd name="connsiteY26" fmla="*/ 1167181 h 1199066"/>
              <a:gd name="connsiteX27" fmla="*/ 781262 w 1033137"/>
              <a:gd name="connsiteY27" fmla="*/ 1199066 h 1199066"/>
              <a:gd name="connsiteX28" fmla="*/ 802116 w 1033137"/>
              <a:gd name="connsiteY28" fmla="*/ 1199066 h 1199066"/>
              <a:gd name="connsiteX29" fmla="*/ 833971 w 1033137"/>
              <a:gd name="connsiteY29" fmla="*/ 1167181 h 1199066"/>
              <a:gd name="connsiteX30" fmla="*/ 865874 w 1033137"/>
              <a:gd name="connsiteY30" fmla="*/ 1199066 h 1199066"/>
              <a:gd name="connsiteX31" fmla="*/ 886728 w 1033137"/>
              <a:gd name="connsiteY31" fmla="*/ 1199066 h 1199066"/>
              <a:gd name="connsiteX32" fmla="*/ 918583 w 1033137"/>
              <a:gd name="connsiteY32" fmla="*/ 1167181 h 1199066"/>
              <a:gd name="connsiteX33" fmla="*/ 950438 w 1033137"/>
              <a:gd name="connsiteY33" fmla="*/ 1199066 h 1199066"/>
              <a:gd name="connsiteX34" fmla="*/ 971292 w 1033137"/>
              <a:gd name="connsiteY34" fmla="*/ 1199066 h 1199066"/>
              <a:gd name="connsiteX35" fmla="*/ 1003148 w 1033137"/>
              <a:gd name="connsiteY35" fmla="*/ 1167181 h 1199066"/>
              <a:gd name="connsiteX36" fmla="*/ 1033137 w 1033137"/>
              <a:gd name="connsiteY36" fmla="*/ 1188703 h 1199066"/>
              <a:gd name="connsiteX37" fmla="*/ 1033137 w 1033137"/>
              <a:gd name="connsiteY37" fmla="*/ 0 h 1199066"/>
              <a:gd name="connsiteX38" fmla="*/ 0 w 1033137"/>
              <a:gd name="connsiteY38" fmla="*/ 0 h 1199066"/>
              <a:gd name="connsiteX39" fmla="*/ 0 w 1033137"/>
              <a:gd name="connsiteY39" fmla="*/ 1169838 h 1199066"/>
              <a:gd name="connsiteX40" fmla="*/ 20137 w 1033137"/>
              <a:gd name="connsiteY40" fmla="*/ 1199066 h 119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3137" h="1199066">
                <a:moveTo>
                  <a:pt x="20137" y="1199066"/>
                </a:moveTo>
                <a:lnTo>
                  <a:pt x="40991" y="1199066"/>
                </a:lnTo>
                <a:cubicBezTo>
                  <a:pt x="40991" y="1181529"/>
                  <a:pt x="55292" y="1167181"/>
                  <a:pt x="72846" y="1167181"/>
                </a:cubicBezTo>
                <a:cubicBezTo>
                  <a:pt x="90448" y="1167181"/>
                  <a:pt x="104701" y="1181529"/>
                  <a:pt x="104701" y="1199066"/>
                </a:cubicBezTo>
                <a:lnTo>
                  <a:pt x="125555" y="1199066"/>
                </a:lnTo>
                <a:cubicBezTo>
                  <a:pt x="125555" y="1181529"/>
                  <a:pt x="139856" y="1167181"/>
                  <a:pt x="157410" y="1167181"/>
                </a:cubicBezTo>
                <a:cubicBezTo>
                  <a:pt x="175012" y="1167181"/>
                  <a:pt x="189265" y="1181529"/>
                  <a:pt x="189265" y="1199066"/>
                </a:cubicBezTo>
                <a:lnTo>
                  <a:pt x="210119" y="1199066"/>
                </a:lnTo>
                <a:cubicBezTo>
                  <a:pt x="210119" y="1181529"/>
                  <a:pt x="224421" y="1167181"/>
                  <a:pt x="241974" y="1167181"/>
                </a:cubicBezTo>
                <a:cubicBezTo>
                  <a:pt x="259576" y="1167181"/>
                  <a:pt x="273877" y="1181529"/>
                  <a:pt x="273877" y="1199066"/>
                </a:cubicBezTo>
                <a:lnTo>
                  <a:pt x="294731" y="1199066"/>
                </a:lnTo>
                <a:cubicBezTo>
                  <a:pt x="294731" y="1181529"/>
                  <a:pt x="308985" y="1167181"/>
                  <a:pt x="326586" y="1167181"/>
                </a:cubicBezTo>
                <a:cubicBezTo>
                  <a:pt x="344140" y="1167181"/>
                  <a:pt x="358441" y="1181529"/>
                  <a:pt x="358441" y="1199066"/>
                </a:cubicBezTo>
                <a:lnTo>
                  <a:pt x="379295" y="1199066"/>
                </a:lnTo>
                <a:cubicBezTo>
                  <a:pt x="379295" y="1181529"/>
                  <a:pt x="393549" y="1167181"/>
                  <a:pt x="411150" y="1167181"/>
                </a:cubicBezTo>
                <a:cubicBezTo>
                  <a:pt x="428704" y="1167181"/>
                  <a:pt x="443006" y="1181529"/>
                  <a:pt x="443006" y="1199066"/>
                </a:cubicBezTo>
                <a:lnTo>
                  <a:pt x="463860" y="1199066"/>
                </a:lnTo>
                <a:cubicBezTo>
                  <a:pt x="463860" y="1181529"/>
                  <a:pt x="478161" y="1167181"/>
                  <a:pt x="495715" y="1167181"/>
                </a:cubicBezTo>
                <a:cubicBezTo>
                  <a:pt x="513268" y="1167181"/>
                  <a:pt x="527570" y="1181529"/>
                  <a:pt x="527570" y="1199066"/>
                </a:cubicBezTo>
                <a:lnTo>
                  <a:pt x="548424" y="1199066"/>
                </a:lnTo>
                <a:cubicBezTo>
                  <a:pt x="548424" y="1181529"/>
                  <a:pt x="562725" y="1167181"/>
                  <a:pt x="580279" y="1167181"/>
                </a:cubicBezTo>
                <a:cubicBezTo>
                  <a:pt x="597833" y="1167181"/>
                  <a:pt x="612134" y="1181529"/>
                  <a:pt x="612134" y="1199066"/>
                </a:cubicBezTo>
                <a:lnTo>
                  <a:pt x="632988" y="1199066"/>
                </a:lnTo>
                <a:cubicBezTo>
                  <a:pt x="632988" y="1181529"/>
                  <a:pt x="647289" y="1167181"/>
                  <a:pt x="664843" y="1167181"/>
                </a:cubicBezTo>
                <a:cubicBezTo>
                  <a:pt x="682445" y="1167181"/>
                  <a:pt x="696698" y="1181529"/>
                  <a:pt x="696698" y="1199066"/>
                </a:cubicBezTo>
                <a:lnTo>
                  <a:pt x="717552" y="1199066"/>
                </a:lnTo>
                <a:cubicBezTo>
                  <a:pt x="717552" y="1181529"/>
                  <a:pt x="731853" y="1167181"/>
                  <a:pt x="749407" y="1167181"/>
                </a:cubicBezTo>
                <a:cubicBezTo>
                  <a:pt x="767009" y="1167181"/>
                  <a:pt x="781262" y="1181529"/>
                  <a:pt x="781262" y="1199066"/>
                </a:cubicBezTo>
                <a:lnTo>
                  <a:pt x="802116" y="1199066"/>
                </a:lnTo>
                <a:cubicBezTo>
                  <a:pt x="802116" y="1181529"/>
                  <a:pt x="816418" y="1167181"/>
                  <a:pt x="833971" y="1167181"/>
                </a:cubicBezTo>
                <a:cubicBezTo>
                  <a:pt x="851573" y="1167181"/>
                  <a:pt x="865874" y="1181529"/>
                  <a:pt x="865874" y="1199066"/>
                </a:cubicBezTo>
                <a:lnTo>
                  <a:pt x="886728" y="1199066"/>
                </a:lnTo>
                <a:cubicBezTo>
                  <a:pt x="886728" y="1181529"/>
                  <a:pt x="900982" y="1167181"/>
                  <a:pt x="918583" y="1167181"/>
                </a:cubicBezTo>
                <a:cubicBezTo>
                  <a:pt x="936137" y="1167181"/>
                  <a:pt x="950438" y="1181529"/>
                  <a:pt x="950438" y="1199066"/>
                </a:cubicBezTo>
                <a:lnTo>
                  <a:pt x="971292" y="1199066"/>
                </a:lnTo>
                <a:cubicBezTo>
                  <a:pt x="971292" y="1181529"/>
                  <a:pt x="985546" y="1167181"/>
                  <a:pt x="1003148" y="1167181"/>
                </a:cubicBezTo>
                <a:cubicBezTo>
                  <a:pt x="1017114" y="1167181"/>
                  <a:pt x="1028832" y="1176215"/>
                  <a:pt x="1033137" y="1188703"/>
                </a:cubicBezTo>
                <a:lnTo>
                  <a:pt x="1033137" y="0"/>
                </a:lnTo>
                <a:lnTo>
                  <a:pt x="0" y="0"/>
                </a:lnTo>
                <a:lnTo>
                  <a:pt x="0" y="1169838"/>
                </a:lnTo>
                <a:cubicBezTo>
                  <a:pt x="12293" y="1174621"/>
                  <a:pt x="20137" y="1185913"/>
                  <a:pt x="20137" y="1199066"/>
                </a:cubicBezTo>
                <a:close/>
              </a:path>
            </a:pathLst>
          </a:custGeom>
          <a:solidFill>
            <a:srgbClr val="A2B969">
              <a:lumMod val="75000"/>
            </a:srgb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cs typeface="Arial"/>
              <a:sym typeface="Arial"/>
            </a:endParaRPr>
          </a:p>
        </p:txBody>
      </p:sp>
      <p:sp>
        <p:nvSpPr>
          <p:cNvPr id="67" name="Freeform: Shape 66">
            <a:extLst>
              <a:ext uri="{FF2B5EF4-FFF2-40B4-BE49-F238E27FC236}">
                <a16:creationId xmlns:a16="http://schemas.microsoft.com/office/drawing/2014/main" id="{AAFE2A63-C937-A06D-46C6-B480D15AF3C0}"/>
              </a:ext>
            </a:extLst>
          </p:cNvPr>
          <p:cNvSpPr/>
          <p:nvPr/>
        </p:nvSpPr>
        <p:spPr>
          <a:xfrm rot="10800000" flipH="1">
            <a:off x="7763720" y="4386616"/>
            <a:ext cx="1612210" cy="1568130"/>
          </a:xfrm>
          <a:custGeom>
            <a:avLst/>
            <a:gdLst>
              <a:gd name="connsiteX0" fmla="*/ 20137 w 1033137"/>
              <a:gd name="connsiteY0" fmla="*/ 1199066 h 1199066"/>
              <a:gd name="connsiteX1" fmla="*/ 40991 w 1033137"/>
              <a:gd name="connsiteY1" fmla="*/ 1199066 h 1199066"/>
              <a:gd name="connsiteX2" fmla="*/ 72846 w 1033137"/>
              <a:gd name="connsiteY2" fmla="*/ 1167181 h 1199066"/>
              <a:gd name="connsiteX3" fmla="*/ 104701 w 1033137"/>
              <a:gd name="connsiteY3" fmla="*/ 1199066 h 1199066"/>
              <a:gd name="connsiteX4" fmla="*/ 125555 w 1033137"/>
              <a:gd name="connsiteY4" fmla="*/ 1199066 h 1199066"/>
              <a:gd name="connsiteX5" fmla="*/ 157410 w 1033137"/>
              <a:gd name="connsiteY5" fmla="*/ 1167181 h 1199066"/>
              <a:gd name="connsiteX6" fmla="*/ 189265 w 1033137"/>
              <a:gd name="connsiteY6" fmla="*/ 1199066 h 1199066"/>
              <a:gd name="connsiteX7" fmla="*/ 210119 w 1033137"/>
              <a:gd name="connsiteY7" fmla="*/ 1199066 h 1199066"/>
              <a:gd name="connsiteX8" fmla="*/ 241974 w 1033137"/>
              <a:gd name="connsiteY8" fmla="*/ 1167181 h 1199066"/>
              <a:gd name="connsiteX9" fmla="*/ 273877 w 1033137"/>
              <a:gd name="connsiteY9" fmla="*/ 1199066 h 1199066"/>
              <a:gd name="connsiteX10" fmla="*/ 294731 w 1033137"/>
              <a:gd name="connsiteY10" fmla="*/ 1199066 h 1199066"/>
              <a:gd name="connsiteX11" fmla="*/ 326586 w 1033137"/>
              <a:gd name="connsiteY11" fmla="*/ 1167181 h 1199066"/>
              <a:gd name="connsiteX12" fmla="*/ 358441 w 1033137"/>
              <a:gd name="connsiteY12" fmla="*/ 1199066 h 1199066"/>
              <a:gd name="connsiteX13" fmla="*/ 379295 w 1033137"/>
              <a:gd name="connsiteY13" fmla="*/ 1199066 h 1199066"/>
              <a:gd name="connsiteX14" fmla="*/ 411150 w 1033137"/>
              <a:gd name="connsiteY14" fmla="*/ 1167181 h 1199066"/>
              <a:gd name="connsiteX15" fmla="*/ 443006 w 1033137"/>
              <a:gd name="connsiteY15" fmla="*/ 1199066 h 1199066"/>
              <a:gd name="connsiteX16" fmla="*/ 463860 w 1033137"/>
              <a:gd name="connsiteY16" fmla="*/ 1199066 h 1199066"/>
              <a:gd name="connsiteX17" fmla="*/ 495715 w 1033137"/>
              <a:gd name="connsiteY17" fmla="*/ 1167181 h 1199066"/>
              <a:gd name="connsiteX18" fmla="*/ 527570 w 1033137"/>
              <a:gd name="connsiteY18" fmla="*/ 1199066 h 1199066"/>
              <a:gd name="connsiteX19" fmla="*/ 548424 w 1033137"/>
              <a:gd name="connsiteY19" fmla="*/ 1199066 h 1199066"/>
              <a:gd name="connsiteX20" fmla="*/ 580279 w 1033137"/>
              <a:gd name="connsiteY20" fmla="*/ 1167181 h 1199066"/>
              <a:gd name="connsiteX21" fmla="*/ 612134 w 1033137"/>
              <a:gd name="connsiteY21" fmla="*/ 1199066 h 1199066"/>
              <a:gd name="connsiteX22" fmla="*/ 632988 w 1033137"/>
              <a:gd name="connsiteY22" fmla="*/ 1199066 h 1199066"/>
              <a:gd name="connsiteX23" fmla="*/ 664843 w 1033137"/>
              <a:gd name="connsiteY23" fmla="*/ 1167181 h 1199066"/>
              <a:gd name="connsiteX24" fmla="*/ 696698 w 1033137"/>
              <a:gd name="connsiteY24" fmla="*/ 1199066 h 1199066"/>
              <a:gd name="connsiteX25" fmla="*/ 717552 w 1033137"/>
              <a:gd name="connsiteY25" fmla="*/ 1199066 h 1199066"/>
              <a:gd name="connsiteX26" fmla="*/ 749407 w 1033137"/>
              <a:gd name="connsiteY26" fmla="*/ 1167181 h 1199066"/>
              <a:gd name="connsiteX27" fmla="*/ 781262 w 1033137"/>
              <a:gd name="connsiteY27" fmla="*/ 1199066 h 1199066"/>
              <a:gd name="connsiteX28" fmla="*/ 802116 w 1033137"/>
              <a:gd name="connsiteY28" fmla="*/ 1199066 h 1199066"/>
              <a:gd name="connsiteX29" fmla="*/ 833971 w 1033137"/>
              <a:gd name="connsiteY29" fmla="*/ 1167181 h 1199066"/>
              <a:gd name="connsiteX30" fmla="*/ 865874 w 1033137"/>
              <a:gd name="connsiteY30" fmla="*/ 1199066 h 1199066"/>
              <a:gd name="connsiteX31" fmla="*/ 886728 w 1033137"/>
              <a:gd name="connsiteY31" fmla="*/ 1199066 h 1199066"/>
              <a:gd name="connsiteX32" fmla="*/ 918583 w 1033137"/>
              <a:gd name="connsiteY32" fmla="*/ 1167181 h 1199066"/>
              <a:gd name="connsiteX33" fmla="*/ 950438 w 1033137"/>
              <a:gd name="connsiteY33" fmla="*/ 1199066 h 1199066"/>
              <a:gd name="connsiteX34" fmla="*/ 971292 w 1033137"/>
              <a:gd name="connsiteY34" fmla="*/ 1199066 h 1199066"/>
              <a:gd name="connsiteX35" fmla="*/ 1003148 w 1033137"/>
              <a:gd name="connsiteY35" fmla="*/ 1167181 h 1199066"/>
              <a:gd name="connsiteX36" fmla="*/ 1033137 w 1033137"/>
              <a:gd name="connsiteY36" fmla="*/ 1188703 h 1199066"/>
              <a:gd name="connsiteX37" fmla="*/ 1033137 w 1033137"/>
              <a:gd name="connsiteY37" fmla="*/ 0 h 1199066"/>
              <a:gd name="connsiteX38" fmla="*/ 0 w 1033137"/>
              <a:gd name="connsiteY38" fmla="*/ 0 h 1199066"/>
              <a:gd name="connsiteX39" fmla="*/ 0 w 1033137"/>
              <a:gd name="connsiteY39" fmla="*/ 1169838 h 1199066"/>
              <a:gd name="connsiteX40" fmla="*/ 20137 w 1033137"/>
              <a:gd name="connsiteY40" fmla="*/ 1199066 h 119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3137" h="1199066">
                <a:moveTo>
                  <a:pt x="20137" y="1199066"/>
                </a:moveTo>
                <a:lnTo>
                  <a:pt x="40991" y="1199066"/>
                </a:lnTo>
                <a:cubicBezTo>
                  <a:pt x="40991" y="1181529"/>
                  <a:pt x="55292" y="1167181"/>
                  <a:pt x="72846" y="1167181"/>
                </a:cubicBezTo>
                <a:cubicBezTo>
                  <a:pt x="90448" y="1167181"/>
                  <a:pt x="104701" y="1181529"/>
                  <a:pt x="104701" y="1199066"/>
                </a:cubicBezTo>
                <a:lnTo>
                  <a:pt x="125555" y="1199066"/>
                </a:lnTo>
                <a:cubicBezTo>
                  <a:pt x="125555" y="1181529"/>
                  <a:pt x="139856" y="1167181"/>
                  <a:pt x="157410" y="1167181"/>
                </a:cubicBezTo>
                <a:cubicBezTo>
                  <a:pt x="175012" y="1167181"/>
                  <a:pt x="189265" y="1181529"/>
                  <a:pt x="189265" y="1199066"/>
                </a:cubicBezTo>
                <a:lnTo>
                  <a:pt x="210119" y="1199066"/>
                </a:lnTo>
                <a:cubicBezTo>
                  <a:pt x="210119" y="1181529"/>
                  <a:pt x="224421" y="1167181"/>
                  <a:pt x="241974" y="1167181"/>
                </a:cubicBezTo>
                <a:cubicBezTo>
                  <a:pt x="259576" y="1167181"/>
                  <a:pt x="273877" y="1181529"/>
                  <a:pt x="273877" y="1199066"/>
                </a:cubicBezTo>
                <a:lnTo>
                  <a:pt x="294731" y="1199066"/>
                </a:lnTo>
                <a:cubicBezTo>
                  <a:pt x="294731" y="1181529"/>
                  <a:pt x="308985" y="1167181"/>
                  <a:pt x="326586" y="1167181"/>
                </a:cubicBezTo>
                <a:cubicBezTo>
                  <a:pt x="344140" y="1167181"/>
                  <a:pt x="358441" y="1181529"/>
                  <a:pt x="358441" y="1199066"/>
                </a:cubicBezTo>
                <a:lnTo>
                  <a:pt x="379295" y="1199066"/>
                </a:lnTo>
                <a:cubicBezTo>
                  <a:pt x="379295" y="1181529"/>
                  <a:pt x="393549" y="1167181"/>
                  <a:pt x="411150" y="1167181"/>
                </a:cubicBezTo>
                <a:cubicBezTo>
                  <a:pt x="428704" y="1167181"/>
                  <a:pt x="443006" y="1181529"/>
                  <a:pt x="443006" y="1199066"/>
                </a:cubicBezTo>
                <a:lnTo>
                  <a:pt x="463860" y="1199066"/>
                </a:lnTo>
                <a:cubicBezTo>
                  <a:pt x="463860" y="1181529"/>
                  <a:pt x="478161" y="1167181"/>
                  <a:pt x="495715" y="1167181"/>
                </a:cubicBezTo>
                <a:cubicBezTo>
                  <a:pt x="513268" y="1167181"/>
                  <a:pt x="527570" y="1181529"/>
                  <a:pt x="527570" y="1199066"/>
                </a:cubicBezTo>
                <a:lnTo>
                  <a:pt x="548424" y="1199066"/>
                </a:lnTo>
                <a:cubicBezTo>
                  <a:pt x="548424" y="1181529"/>
                  <a:pt x="562725" y="1167181"/>
                  <a:pt x="580279" y="1167181"/>
                </a:cubicBezTo>
                <a:cubicBezTo>
                  <a:pt x="597833" y="1167181"/>
                  <a:pt x="612134" y="1181529"/>
                  <a:pt x="612134" y="1199066"/>
                </a:cubicBezTo>
                <a:lnTo>
                  <a:pt x="632988" y="1199066"/>
                </a:lnTo>
                <a:cubicBezTo>
                  <a:pt x="632988" y="1181529"/>
                  <a:pt x="647289" y="1167181"/>
                  <a:pt x="664843" y="1167181"/>
                </a:cubicBezTo>
                <a:cubicBezTo>
                  <a:pt x="682445" y="1167181"/>
                  <a:pt x="696698" y="1181529"/>
                  <a:pt x="696698" y="1199066"/>
                </a:cubicBezTo>
                <a:lnTo>
                  <a:pt x="717552" y="1199066"/>
                </a:lnTo>
                <a:cubicBezTo>
                  <a:pt x="717552" y="1181529"/>
                  <a:pt x="731853" y="1167181"/>
                  <a:pt x="749407" y="1167181"/>
                </a:cubicBezTo>
                <a:cubicBezTo>
                  <a:pt x="767009" y="1167181"/>
                  <a:pt x="781262" y="1181529"/>
                  <a:pt x="781262" y="1199066"/>
                </a:cubicBezTo>
                <a:lnTo>
                  <a:pt x="802116" y="1199066"/>
                </a:lnTo>
                <a:cubicBezTo>
                  <a:pt x="802116" y="1181529"/>
                  <a:pt x="816418" y="1167181"/>
                  <a:pt x="833971" y="1167181"/>
                </a:cubicBezTo>
                <a:cubicBezTo>
                  <a:pt x="851573" y="1167181"/>
                  <a:pt x="865874" y="1181529"/>
                  <a:pt x="865874" y="1199066"/>
                </a:cubicBezTo>
                <a:lnTo>
                  <a:pt x="886728" y="1199066"/>
                </a:lnTo>
                <a:cubicBezTo>
                  <a:pt x="886728" y="1181529"/>
                  <a:pt x="900982" y="1167181"/>
                  <a:pt x="918583" y="1167181"/>
                </a:cubicBezTo>
                <a:cubicBezTo>
                  <a:pt x="936137" y="1167181"/>
                  <a:pt x="950438" y="1181529"/>
                  <a:pt x="950438" y="1199066"/>
                </a:cubicBezTo>
                <a:lnTo>
                  <a:pt x="971292" y="1199066"/>
                </a:lnTo>
                <a:cubicBezTo>
                  <a:pt x="971292" y="1181529"/>
                  <a:pt x="985546" y="1167181"/>
                  <a:pt x="1003148" y="1167181"/>
                </a:cubicBezTo>
                <a:cubicBezTo>
                  <a:pt x="1017114" y="1167181"/>
                  <a:pt x="1028832" y="1176215"/>
                  <a:pt x="1033137" y="1188703"/>
                </a:cubicBezTo>
                <a:lnTo>
                  <a:pt x="1033137" y="0"/>
                </a:lnTo>
                <a:lnTo>
                  <a:pt x="0" y="0"/>
                </a:lnTo>
                <a:lnTo>
                  <a:pt x="0" y="1169838"/>
                </a:lnTo>
                <a:cubicBezTo>
                  <a:pt x="12293" y="1174621"/>
                  <a:pt x="20137" y="1185913"/>
                  <a:pt x="20137" y="1199066"/>
                </a:cubicBezTo>
                <a:close/>
              </a:path>
            </a:pathLst>
          </a:custGeom>
          <a:solidFill>
            <a:srgbClr val="3A5C84">
              <a:lumMod val="50000"/>
            </a:srgb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cs typeface="Arial"/>
              <a:sym typeface="Arial"/>
            </a:endParaRPr>
          </a:p>
        </p:txBody>
      </p:sp>
      <p:pic>
        <p:nvPicPr>
          <p:cNvPr id="68" name="Graphic 67" descr="Bar chart with solid fill">
            <a:extLst>
              <a:ext uri="{FF2B5EF4-FFF2-40B4-BE49-F238E27FC236}">
                <a16:creationId xmlns:a16="http://schemas.microsoft.com/office/drawing/2014/main" id="{A6961D6B-E8D3-CEF0-CBF7-AE79BA8E87B3}"/>
              </a:ext>
            </a:extLst>
          </p:cNvPr>
          <p:cNvPicPr preferRelativeResize="0">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89255" y="4902137"/>
            <a:ext cx="914400" cy="914400"/>
          </a:xfrm>
          <a:prstGeom prst="rect">
            <a:avLst/>
          </a:prstGeom>
        </p:spPr>
      </p:pic>
      <p:pic>
        <p:nvPicPr>
          <p:cNvPr id="69" name="Graphic 68" descr="Eye with solid fill">
            <a:extLst>
              <a:ext uri="{FF2B5EF4-FFF2-40B4-BE49-F238E27FC236}">
                <a16:creationId xmlns:a16="http://schemas.microsoft.com/office/drawing/2014/main" id="{7CFF00E2-79AD-7242-5445-0F017B7630E8}"/>
              </a:ext>
            </a:extLst>
          </p:cNvPr>
          <p:cNvPicPr preferRelativeResize="0">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8272" y="4725481"/>
            <a:ext cx="914400" cy="914400"/>
          </a:xfrm>
          <a:prstGeom prst="rect">
            <a:avLst/>
          </a:prstGeom>
        </p:spPr>
      </p:pic>
      <p:pic>
        <p:nvPicPr>
          <p:cNvPr id="70" name="Graphic 69" descr="Lights On with solid fill">
            <a:extLst>
              <a:ext uri="{FF2B5EF4-FFF2-40B4-BE49-F238E27FC236}">
                <a16:creationId xmlns:a16="http://schemas.microsoft.com/office/drawing/2014/main" id="{9A3D9DFD-08AF-39CF-3A21-3E1F83FB2B93}"/>
              </a:ext>
            </a:extLst>
          </p:cNvPr>
          <p:cNvPicPr preferRelativeResize="0">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8639" y="4793354"/>
            <a:ext cx="914400" cy="914400"/>
          </a:xfrm>
          <a:prstGeom prst="rect">
            <a:avLst/>
          </a:prstGeom>
        </p:spPr>
      </p:pic>
      <p:pic>
        <p:nvPicPr>
          <p:cNvPr id="71" name="Graphic 70" descr="Magnifying glass with solid fill">
            <a:extLst>
              <a:ext uri="{FF2B5EF4-FFF2-40B4-BE49-F238E27FC236}">
                <a16:creationId xmlns:a16="http://schemas.microsoft.com/office/drawing/2014/main" id="{896354D1-9579-2E14-818A-ACA03D4604FD}"/>
              </a:ext>
            </a:extLst>
          </p:cNvPr>
          <p:cNvPicPr preferRelativeResize="0">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9891" y="4718172"/>
            <a:ext cx="914400" cy="914400"/>
          </a:xfrm>
          <a:prstGeom prst="rect">
            <a:avLst/>
          </a:prstGeom>
        </p:spPr>
      </p:pic>
      <p:pic>
        <p:nvPicPr>
          <p:cNvPr id="72" name="Graphic 71" descr="Single gear with solid fill">
            <a:extLst>
              <a:ext uri="{FF2B5EF4-FFF2-40B4-BE49-F238E27FC236}">
                <a16:creationId xmlns:a16="http://schemas.microsoft.com/office/drawing/2014/main" id="{9DD6BFDE-D4A1-D6C9-BD2E-2942EA882C05}"/>
              </a:ext>
            </a:extLst>
          </p:cNvPr>
          <p:cNvPicPr preferRelativeResize="0">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50414" y="4902137"/>
            <a:ext cx="914400" cy="914400"/>
          </a:xfrm>
          <a:prstGeom prst="rect">
            <a:avLst/>
          </a:prstGeom>
          <a:effectLst>
            <a:outerShdw blurRad="50800" dist="38100" dir="2700000" algn="tl" rotWithShape="0">
              <a:prstClr val="black">
                <a:alpha val="40000"/>
              </a:prstClr>
            </a:outerShdw>
          </a:effectLst>
        </p:spPr>
      </p:pic>
      <p:pic>
        <p:nvPicPr>
          <p:cNvPr id="73" name="Graphic 72" descr="Stopwatch 33% with solid fill">
            <a:extLst>
              <a:ext uri="{FF2B5EF4-FFF2-40B4-BE49-F238E27FC236}">
                <a16:creationId xmlns:a16="http://schemas.microsoft.com/office/drawing/2014/main" id="{F25FE9EC-F17F-9D1F-B0EE-49F6CFD70318}"/>
              </a:ext>
            </a:extLst>
          </p:cNvPr>
          <p:cNvPicPr preferRelativeResize="0">
            <a:picLocks/>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15006" y="4765258"/>
            <a:ext cx="914400" cy="914400"/>
          </a:xfrm>
          <a:prstGeom prst="rect">
            <a:avLst/>
          </a:prstGeom>
          <a:effectLst>
            <a:outerShdw blurRad="50800" dist="38100" dir="2700000" algn="tl" rotWithShape="0">
              <a:prstClr val="black">
                <a:alpha val="40000"/>
              </a:prstClr>
            </a:outerShdw>
          </a:effectLst>
        </p:spPr>
      </p:pic>
      <p:sp>
        <p:nvSpPr>
          <p:cNvPr id="74" name="Title 16">
            <a:extLst>
              <a:ext uri="{FF2B5EF4-FFF2-40B4-BE49-F238E27FC236}">
                <a16:creationId xmlns:a16="http://schemas.microsoft.com/office/drawing/2014/main" id="{B36D596C-ECA6-3854-7117-328AA8A4272C}"/>
              </a:ext>
            </a:extLst>
          </p:cNvPr>
          <p:cNvSpPr txBox="1">
            <a:spLocks/>
          </p:cNvSpPr>
          <p:nvPr/>
        </p:nvSpPr>
        <p:spPr>
          <a:xfrm>
            <a:off x="0" y="98248"/>
            <a:ext cx="12192000" cy="4767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C0C0C"/>
                </a:solidFill>
                <a:effectLst/>
                <a:uLnTx/>
                <a:uFillTx/>
                <a:latin typeface="Arial"/>
                <a:ea typeface="+mj-ea"/>
                <a:cs typeface="+mj-cs"/>
                <a:sym typeface="Arial"/>
              </a:rPr>
              <a:t>Data Reimagined- Adoption of digital technology platforms. </a:t>
            </a:r>
          </a:p>
        </p:txBody>
      </p:sp>
      <p:pic>
        <p:nvPicPr>
          <p:cNvPr id="77" name="Picture 76" descr="A picture containing graphical user interface&#10;&#10;Description automatically generated">
            <a:extLst>
              <a:ext uri="{FF2B5EF4-FFF2-40B4-BE49-F238E27FC236}">
                <a16:creationId xmlns:a16="http://schemas.microsoft.com/office/drawing/2014/main" id="{2B2E8DBE-A102-FB71-854D-A7E21DB494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90" y="6189481"/>
            <a:ext cx="1328917" cy="621933"/>
          </a:xfrm>
          <a:prstGeom prst="rect">
            <a:avLst/>
          </a:prstGeom>
        </p:spPr>
      </p:pic>
    </p:spTree>
    <p:extLst>
      <p:ext uri="{BB962C8B-B14F-4D97-AF65-F5344CB8AC3E}">
        <p14:creationId xmlns:p14="http://schemas.microsoft.com/office/powerpoint/2010/main" val="1754121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ACD1A-D680-43DD-BC23-9345B43CD194}"/>
              </a:ext>
            </a:extLst>
          </p:cNvPr>
          <p:cNvSpPr>
            <a:spLocks noGrp="1"/>
          </p:cNvSpPr>
          <p:nvPr>
            <p:ph type="title"/>
          </p:nvPr>
        </p:nvSpPr>
        <p:spPr>
          <a:xfrm>
            <a:off x="0" y="2347"/>
            <a:ext cx="12192000" cy="759340"/>
          </a:xfrm>
        </p:spPr>
        <p:txBody>
          <a:bodyPr>
            <a:normAutofit/>
          </a:bodyPr>
          <a:lstStyle/>
          <a:p>
            <a:r>
              <a:rPr lang="en-US" sz="2800" b="1" kern="0">
                <a:latin typeface="+mn-lt"/>
                <a:ea typeface="+mn-ea"/>
                <a:cs typeface="+mn-cs"/>
              </a:rPr>
              <a:t>Data Reimagined- Impact. </a:t>
            </a:r>
            <a:endParaRPr lang="en-IN" sz="2800" b="1" kern="0">
              <a:latin typeface="+mn-lt"/>
              <a:ea typeface="+mn-ea"/>
              <a:cs typeface="+mn-cs"/>
            </a:endParaRPr>
          </a:p>
        </p:txBody>
      </p:sp>
      <p:sp>
        <p:nvSpPr>
          <p:cNvPr id="7" name="Content Placeholder 6">
            <a:extLst>
              <a:ext uri="{FF2B5EF4-FFF2-40B4-BE49-F238E27FC236}">
                <a16:creationId xmlns:a16="http://schemas.microsoft.com/office/drawing/2014/main" id="{2622ED07-0709-4B73-ABCB-8366D70FCA49}"/>
              </a:ext>
            </a:extLst>
          </p:cNvPr>
          <p:cNvSpPr>
            <a:spLocks noGrp="1"/>
          </p:cNvSpPr>
          <p:nvPr>
            <p:ph idx="1"/>
          </p:nvPr>
        </p:nvSpPr>
        <p:spPr>
          <a:xfrm>
            <a:off x="161863" y="978468"/>
            <a:ext cx="5505254" cy="233299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buFont typeface="Wingdings" panose="05000000000000000000" pitchFamily="2" charset="2"/>
              <a:buChar char="ü"/>
            </a:pPr>
            <a:r>
              <a:rPr lang="en-US" sz="2400" b="1">
                <a:solidFill>
                  <a:schemeClr val="bg1"/>
                </a:solidFill>
              </a:rPr>
              <a:t>Generate trusted data that supports decision making and facilitates convergence.</a:t>
            </a:r>
          </a:p>
          <a:p>
            <a:pPr>
              <a:buFont typeface="Wingdings" panose="05000000000000000000" pitchFamily="2" charset="2"/>
              <a:buChar char="ü"/>
            </a:pPr>
            <a:r>
              <a:rPr lang="en-US" sz="2400" b="1">
                <a:solidFill>
                  <a:schemeClr val="bg1"/>
                </a:solidFill>
              </a:rPr>
              <a:t>Enriches social-accountability.</a:t>
            </a:r>
          </a:p>
          <a:p>
            <a:pPr>
              <a:buFont typeface="Wingdings" panose="05000000000000000000" pitchFamily="2" charset="2"/>
              <a:buChar char="ü"/>
            </a:pPr>
            <a:r>
              <a:rPr lang="en-US" sz="2400" b="1">
                <a:solidFill>
                  <a:schemeClr val="bg1"/>
                </a:solidFill>
              </a:rPr>
              <a:t>Strengthens governance.</a:t>
            </a:r>
            <a:endParaRPr lang="en-IN" sz="2400" b="1">
              <a:solidFill>
                <a:schemeClr val="bg1"/>
              </a:solidFill>
            </a:endParaRPr>
          </a:p>
        </p:txBody>
      </p:sp>
      <p:pic>
        <p:nvPicPr>
          <p:cNvPr id="8" name="Picture 7">
            <a:extLst>
              <a:ext uri="{FF2B5EF4-FFF2-40B4-BE49-F238E27FC236}">
                <a16:creationId xmlns:a16="http://schemas.microsoft.com/office/drawing/2014/main" id="{70CC8F3A-06C9-48AD-AF3E-A0D22FC40609}"/>
              </a:ext>
            </a:extLst>
          </p:cNvPr>
          <p:cNvPicPr/>
          <p:nvPr/>
        </p:nvPicPr>
        <p:blipFill rotWithShape="1">
          <a:blip r:embed="rId2">
            <a:extLst>
              <a:ext uri="{28A0092B-C50C-407E-A947-70E740481C1C}">
                <a14:useLocalDpi xmlns:a14="http://schemas.microsoft.com/office/drawing/2010/main" val="0"/>
              </a:ext>
            </a:extLst>
          </a:blip>
          <a:srcRect l="2655" t="2009" r="5363" b="1951"/>
          <a:stretch/>
        </p:blipFill>
        <p:spPr>
          <a:xfrm>
            <a:off x="5901179" y="367646"/>
            <a:ext cx="6128959" cy="6193410"/>
          </a:xfrm>
          <a:prstGeom prst="rect">
            <a:avLst/>
          </a:prstGeom>
          <a:ln>
            <a:solidFill>
              <a:schemeClr val="accent1"/>
            </a:solidFill>
          </a:ln>
        </p:spPr>
      </p:pic>
      <p:sp>
        <p:nvSpPr>
          <p:cNvPr id="9" name="TextBox 8">
            <a:extLst>
              <a:ext uri="{FF2B5EF4-FFF2-40B4-BE49-F238E27FC236}">
                <a16:creationId xmlns:a16="http://schemas.microsoft.com/office/drawing/2014/main" id="{FBC09DFE-B3E1-A37A-BE68-E4964E6D746A}"/>
              </a:ext>
            </a:extLst>
          </p:cNvPr>
          <p:cNvSpPr txBox="1"/>
          <p:nvPr/>
        </p:nvSpPr>
        <p:spPr>
          <a:xfrm>
            <a:off x="161863" y="3970745"/>
            <a:ext cx="550525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92CDDC">
                    <a:lumMod val="50000"/>
                  </a:srgbClr>
                </a:solidFill>
                <a:effectLst/>
                <a:uLnTx/>
                <a:uFillTx/>
                <a:latin typeface="Arial"/>
                <a:ea typeface="+mn-ea"/>
                <a:cs typeface="+mn-cs"/>
                <a:sym typeface="Arial"/>
              </a:rPr>
              <a:t>Demonstrating/Sharing of the model dashboard reflecting digital data platform used for supporting the State/District Administration for implementation of the flagship program-JJM and SBM 2.</a:t>
            </a:r>
            <a:endParaRPr kumimoji="0" lang="en-IN" sz="2400" b="1" i="0" u="none" strike="noStrike" kern="0" cap="none" spc="0" normalizeH="0" baseline="0" noProof="0">
              <a:ln>
                <a:noFill/>
              </a:ln>
              <a:solidFill>
                <a:srgbClr val="92CDDC">
                  <a:lumMod val="50000"/>
                </a:srgbClr>
              </a:solidFill>
              <a:effectLst/>
              <a:uLnTx/>
              <a:uFillTx/>
              <a:latin typeface="Arial"/>
              <a:ea typeface="+mn-ea"/>
              <a:cs typeface="+mn-cs"/>
              <a:sym typeface="Arial"/>
            </a:endParaRPr>
          </a:p>
        </p:txBody>
      </p:sp>
      <p:pic>
        <p:nvPicPr>
          <p:cNvPr id="10" name="Picture 9" descr="A picture containing graphical user interface&#10;&#10;Description automatically generated">
            <a:extLst>
              <a:ext uri="{FF2B5EF4-FFF2-40B4-BE49-F238E27FC236}">
                <a16:creationId xmlns:a16="http://schemas.microsoft.com/office/drawing/2014/main" id="{3D1F645C-0EB0-784F-2A07-66A5E8664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0" y="6189481"/>
            <a:ext cx="1328917" cy="621933"/>
          </a:xfrm>
          <a:prstGeom prst="rect">
            <a:avLst/>
          </a:prstGeom>
        </p:spPr>
      </p:pic>
    </p:spTree>
    <p:extLst>
      <p:ext uri="{BB962C8B-B14F-4D97-AF65-F5344CB8AC3E}">
        <p14:creationId xmlns:p14="http://schemas.microsoft.com/office/powerpoint/2010/main" val="1183443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D8FD-C9E4-C94F-6FB1-76DCE6008021}"/>
              </a:ext>
            </a:extLst>
          </p:cNvPr>
          <p:cNvSpPr txBox="1">
            <a:spLocks/>
          </p:cNvSpPr>
          <p:nvPr/>
        </p:nvSpPr>
        <p:spPr>
          <a:xfrm>
            <a:off x="398370" y="2529654"/>
            <a:ext cx="5271106" cy="1514446"/>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8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j-ea"/>
                <a:cs typeface="+mj-cs"/>
                <a:sym typeface="Arial"/>
              </a:rPr>
              <a:t>Thank You!</a:t>
            </a:r>
          </a:p>
        </p:txBody>
      </p:sp>
      <p:pic>
        <p:nvPicPr>
          <p:cNvPr id="7" name="Picture 6" descr="A picture containing outdoor, tree, person&#10;&#10;Description automatically generated">
            <a:extLst>
              <a:ext uri="{FF2B5EF4-FFF2-40B4-BE49-F238E27FC236}">
                <a16:creationId xmlns:a16="http://schemas.microsoft.com/office/drawing/2014/main" id="{BBA89880-0133-072E-95CD-D98A0FD2C51C}"/>
              </a:ext>
            </a:extLst>
          </p:cNvPr>
          <p:cNvPicPr>
            <a:picLocks noChangeAspect="1"/>
          </p:cNvPicPr>
          <p:nvPr/>
        </p:nvPicPr>
        <p:blipFill rotWithShape="1">
          <a:blip r:embed="rId3"/>
          <a:srcRect r="4" b="13305"/>
          <a:stretch/>
        </p:blipFill>
        <p:spPr>
          <a:xfrm>
            <a:off x="6509916" y="143441"/>
            <a:ext cx="5431801" cy="3143436"/>
          </a:xfrm>
          <a:custGeom>
            <a:avLst/>
            <a:gdLst/>
            <a:ahLst/>
            <a:cxnLst/>
            <a:rect l="l" t="t" r="r" b="b"/>
            <a:pathLst>
              <a:path w="5096871" h="3143436">
                <a:moveTo>
                  <a:pt x="75600" y="0"/>
                </a:moveTo>
                <a:lnTo>
                  <a:pt x="5021271" y="0"/>
                </a:lnTo>
                <a:cubicBezTo>
                  <a:pt x="5063024" y="0"/>
                  <a:pt x="5096871" y="33847"/>
                  <a:pt x="5096871" y="75600"/>
                </a:cubicBezTo>
                <a:lnTo>
                  <a:pt x="5096871" y="3067836"/>
                </a:lnTo>
                <a:cubicBezTo>
                  <a:pt x="5096871" y="3109589"/>
                  <a:pt x="5063024" y="3143436"/>
                  <a:pt x="5021271" y="3143436"/>
                </a:cubicBezTo>
                <a:lnTo>
                  <a:pt x="75600" y="3143436"/>
                </a:lnTo>
                <a:cubicBezTo>
                  <a:pt x="33847" y="3143436"/>
                  <a:pt x="0" y="3109589"/>
                  <a:pt x="0" y="3067836"/>
                </a:cubicBezTo>
                <a:lnTo>
                  <a:pt x="0" y="75600"/>
                </a:lnTo>
                <a:cubicBezTo>
                  <a:pt x="0" y="33847"/>
                  <a:pt x="33847" y="0"/>
                  <a:pt x="75600" y="0"/>
                </a:cubicBezTo>
                <a:close/>
              </a:path>
            </a:pathLst>
          </a:custGeom>
        </p:spPr>
      </p:pic>
      <p:pic>
        <p:nvPicPr>
          <p:cNvPr id="6" name="Picture 5" descr="A picture containing graphical user interface&#10;&#10;Description automatically generated">
            <a:extLst>
              <a:ext uri="{FF2B5EF4-FFF2-40B4-BE49-F238E27FC236}">
                <a16:creationId xmlns:a16="http://schemas.microsoft.com/office/drawing/2014/main" id="{71873ACC-1FD3-BD1D-971C-4AD69DD6D6B5}"/>
              </a:ext>
            </a:extLst>
          </p:cNvPr>
          <p:cNvPicPr>
            <a:picLocks noChangeAspect="1"/>
          </p:cNvPicPr>
          <p:nvPr/>
        </p:nvPicPr>
        <p:blipFill rotWithShape="1">
          <a:blip r:embed="rId4"/>
          <a:srcRect l="19950" r="377" b="2"/>
          <a:stretch/>
        </p:blipFill>
        <p:spPr>
          <a:xfrm>
            <a:off x="6496428" y="3502644"/>
            <a:ext cx="5431801" cy="3187173"/>
          </a:xfrm>
          <a:custGeom>
            <a:avLst/>
            <a:gdLst/>
            <a:ahLst/>
            <a:cxnLst/>
            <a:rect l="l" t="t" r="r" b="b"/>
            <a:pathLst>
              <a:path w="5096871" h="3187173">
                <a:moveTo>
                  <a:pt x="76652" y="0"/>
                </a:moveTo>
                <a:lnTo>
                  <a:pt x="5020219" y="0"/>
                </a:lnTo>
                <a:cubicBezTo>
                  <a:pt x="5062553" y="0"/>
                  <a:pt x="5096871" y="34318"/>
                  <a:pt x="5096871" y="76652"/>
                </a:cubicBezTo>
                <a:lnTo>
                  <a:pt x="5096871" y="3110521"/>
                </a:lnTo>
                <a:cubicBezTo>
                  <a:pt x="5096871" y="3152855"/>
                  <a:pt x="5062553" y="3187173"/>
                  <a:pt x="5020219" y="3187173"/>
                </a:cubicBezTo>
                <a:lnTo>
                  <a:pt x="76652" y="3187173"/>
                </a:lnTo>
                <a:cubicBezTo>
                  <a:pt x="34318" y="3187173"/>
                  <a:pt x="0" y="3152855"/>
                  <a:pt x="0" y="3110521"/>
                </a:cubicBezTo>
                <a:lnTo>
                  <a:pt x="0" y="76652"/>
                </a:lnTo>
                <a:cubicBezTo>
                  <a:pt x="0" y="34318"/>
                  <a:pt x="34318" y="0"/>
                  <a:pt x="76652" y="0"/>
                </a:cubicBezTo>
                <a:close/>
              </a:path>
            </a:pathLst>
          </a:custGeom>
        </p:spPr>
      </p:pic>
      <p:sp>
        <p:nvSpPr>
          <p:cNvPr id="9" name="Text Placeholder 8"/>
          <p:cNvSpPr>
            <a:spLocks noGrp="1"/>
          </p:cNvSpPr>
          <p:nvPr>
            <p:ph type="body" idx="1"/>
          </p:nvPr>
        </p:nvSpPr>
        <p:spPr/>
        <p:txBody>
          <a:bodyPr/>
          <a:lstStyle/>
          <a:p>
            <a:endParaRPr lang="en-GB"/>
          </a:p>
        </p:txBody>
      </p:sp>
      <p:sp>
        <p:nvSpPr>
          <p:cNvPr id="8" name="Title 7"/>
          <p:cNvSpPr>
            <a:spLocks noGrp="1"/>
          </p:cNvSpPr>
          <p:nvPr>
            <p:ph type="title"/>
          </p:nvPr>
        </p:nvSpPr>
        <p:spPr/>
        <p:txBody>
          <a:bodyPr/>
          <a:lstStyle/>
          <a:p>
            <a:endParaRPr lang="en-GB"/>
          </a:p>
        </p:txBody>
      </p:sp>
      <p:sp>
        <p:nvSpPr>
          <p:cNvPr id="5" name="Slide Number Placeholder 5">
            <a:extLst>
              <a:ext uri="{FF2B5EF4-FFF2-40B4-BE49-F238E27FC236}">
                <a16:creationId xmlns:a16="http://schemas.microsoft.com/office/drawing/2014/main" id="{F3F91D56-C9A3-CC85-F35F-660D7A03C3E8}"/>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fld id="{672B7600-67E3-4D97-B453-880E2742B982}" type="slidenum">
              <a:rPr kumimoji="0" lang="en-US" sz="1400"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t>45</a:t>
            </a:fld>
            <a:endParaRPr kumimoji="0" lang="en-US" sz="14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951163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1508579" y="1842339"/>
            <a:ext cx="9822958" cy="3763804"/>
          </a:xfrm>
        </p:spPr>
        <p:txBody>
          <a:bodyPr>
            <a:noAutofit/>
          </a:bodyPr>
          <a:lstStyle/>
          <a:p>
            <a:pPr algn="l"/>
            <a:r>
              <a:rPr lang="en-GB" sz="3600" dirty="0"/>
              <a:t>1. How does equity in </a:t>
            </a:r>
            <a:r>
              <a:rPr lang="en-GB" sz="3600" dirty="0" err="1"/>
              <a:t>WaSH</a:t>
            </a:r>
            <a:r>
              <a:rPr lang="en-GB" sz="3600" dirty="0"/>
              <a:t> research and practice influence the attainment of SDG6? </a:t>
            </a:r>
          </a:p>
          <a:p>
            <a:pPr algn="l"/>
            <a:br>
              <a:rPr lang="en-GB" sz="3600" dirty="0"/>
            </a:br>
            <a:r>
              <a:rPr lang="en-GB" sz="3600" dirty="0"/>
              <a:t>2. What transformations do I want to see in terms of equity? How do they look like in institutional system’s strengthening?</a:t>
            </a:r>
          </a:p>
        </p:txBody>
      </p:sp>
      <p:sp>
        <p:nvSpPr>
          <p:cNvPr id="8" name="Title 7"/>
          <p:cNvSpPr>
            <a:spLocks noGrp="1"/>
          </p:cNvSpPr>
          <p:nvPr>
            <p:ph type="title"/>
          </p:nvPr>
        </p:nvSpPr>
        <p:spPr/>
        <p:txBody>
          <a:bodyPr/>
          <a:lstStyle/>
          <a:p>
            <a:pPr algn="ctr"/>
            <a:r>
              <a:rPr lang="en-GB" dirty="0"/>
              <a:t>WORLD CAFÉ QUESTIONS</a:t>
            </a:r>
          </a:p>
        </p:txBody>
      </p:sp>
      <p:sp>
        <p:nvSpPr>
          <p:cNvPr id="5" name="Slide Number Placeholder 5">
            <a:extLst>
              <a:ext uri="{FF2B5EF4-FFF2-40B4-BE49-F238E27FC236}">
                <a16:creationId xmlns:a16="http://schemas.microsoft.com/office/drawing/2014/main" id="{F3F91D56-C9A3-CC85-F35F-660D7A03C3E8}"/>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fld id="{672B7600-67E3-4D97-B453-880E2742B982}" type="slidenum">
              <a:rPr kumimoji="0" lang="en-US" sz="1400"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t>46</a:t>
            </a:fld>
            <a:endParaRPr kumimoji="0" lang="en-US" sz="14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973344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1915885" y="3333682"/>
            <a:ext cx="9993086" cy="900861"/>
          </a:xfrm>
        </p:spPr>
        <p:txBody>
          <a:bodyPr>
            <a:noAutofit/>
          </a:bodyPr>
          <a:lstStyle/>
          <a:p>
            <a:pPr algn="l"/>
            <a:r>
              <a:rPr lang="en-GB" sz="3600" dirty="0"/>
              <a:t>How much of this is am I able to influence?</a:t>
            </a:r>
            <a:endParaRPr lang="en-GB" sz="3600" b="1" dirty="0"/>
          </a:p>
        </p:txBody>
      </p:sp>
      <p:sp>
        <p:nvSpPr>
          <p:cNvPr id="8" name="Title 7"/>
          <p:cNvSpPr>
            <a:spLocks noGrp="1"/>
          </p:cNvSpPr>
          <p:nvPr>
            <p:ph type="title"/>
          </p:nvPr>
        </p:nvSpPr>
        <p:spPr>
          <a:xfrm>
            <a:off x="4550229" y="870857"/>
            <a:ext cx="7456222" cy="1261347"/>
          </a:xfrm>
        </p:spPr>
        <p:txBody>
          <a:bodyPr>
            <a:noAutofit/>
          </a:bodyPr>
          <a:lstStyle/>
          <a:p>
            <a:pPr algn="l"/>
            <a:r>
              <a:rPr lang="en-GB" sz="4800" dirty="0"/>
              <a:t>TO TAKE HOME</a:t>
            </a:r>
            <a:br>
              <a:rPr lang="en-GB" sz="4800" dirty="0"/>
            </a:br>
            <a:r>
              <a:rPr lang="en-GB" sz="4800" dirty="0"/>
              <a:t>AND REFLECT ON…</a:t>
            </a:r>
          </a:p>
        </p:txBody>
      </p:sp>
      <p:sp>
        <p:nvSpPr>
          <p:cNvPr id="5" name="Slide Number Placeholder 5">
            <a:extLst>
              <a:ext uri="{FF2B5EF4-FFF2-40B4-BE49-F238E27FC236}">
                <a16:creationId xmlns:a16="http://schemas.microsoft.com/office/drawing/2014/main" id="{F3F91D56-C9A3-CC85-F35F-660D7A03C3E8}"/>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6" name="Title 7"/>
          <p:cNvSpPr txBox="1">
            <a:spLocks/>
          </p:cNvSpPr>
          <p:nvPr/>
        </p:nvSpPr>
        <p:spPr>
          <a:xfrm>
            <a:off x="6678631" y="5736771"/>
            <a:ext cx="5540337" cy="80214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r" rtl="0">
              <a:lnSpc>
                <a:spcPct val="90000"/>
              </a:lnSpc>
              <a:spcBef>
                <a:spcPts val="0"/>
              </a:spcBef>
              <a:spcAft>
                <a:spcPts val="0"/>
              </a:spcAft>
              <a:buClr>
                <a:schemeClr val="dk2"/>
              </a:buClr>
              <a:buSzPts val="4400"/>
              <a:buFont typeface="Quicksand"/>
              <a:buNone/>
              <a:defRPr sz="4400" b="0" i="0" u="none" strike="noStrike" cap="none">
                <a:solidFill>
                  <a:schemeClr val="dk2"/>
                </a:solidFill>
                <a:latin typeface="Quicksand"/>
                <a:ea typeface="Quicksand"/>
                <a:cs typeface="Quicksand"/>
                <a:sym typeface="Quicksa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CAF906"/>
              </a:buClr>
              <a:buSzPts val="4400"/>
              <a:buFont typeface="Quicksand"/>
              <a:buNone/>
              <a:tabLst/>
              <a:defRPr/>
            </a:pPr>
            <a:r>
              <a:rPr kumimoji="0" lang="en-GB" sz="4800" b="0" i="0" u="none" strike="noStrike" kern="0" cap="none" spc="0" normalizeH="0" baseline="0" noProof="0" dirty="0">
                <a:ln>
                  <a:noFill/>
                </a:ln>
                <a:solidFill>
                  <a:srgbClr val="CAF906"/>
                </a:solidFill>
                <a:effectLst/>
                <a:uLnTx/>
                <a:uFillTx/>
                <a:latin typeface="Quicksand"/>
                <a:sym typeface="Quicksand"/>
              </a:rPr>
              <a:t>THANK YOU!</a:t>
            </a:r>
          </a:p>
        </p:txBody>
      </p:sp>
    </p:spTree>
    <p:extLst>
      <p:ext uri="{BB962C8B-B14F-4D97-AF65-F5344CB8AC3E}">
        <p14:creationId xmlns:p14="http://schemas.microsoft.com/office/powerpoint/2010/main" val="1676825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p:txBody>
          <a:bodyPr/>
          <a:lstStyle/>
          <a:p>
            <a:r>
              <a:rPr lang="en-GB" dirty="0"/>
              <a:t>Section 2</a:t>
            </a:r>
          </a:p>
        </p:txBody>
      </p:sp>
      <p:sp>
        <p:nvSpPr>
          <p:cNvPr id="7" name="Subtitle 6">
            <a:extLst>
              <a:ext uri="{FF2B5EF4-FFF2-40B4-BE49-F238E27FC236}">
                <a16:creationId xmlns:a16="http://schemas.microsoft.com/office/drawing/2014/main" id="{0301BC9A-F195-A9B2-D315-D981F424012E}"/>
              </a:ext>
            </a:extLst>
          </p:cNvPr>
          <p:cNvSpPr>
            <a:spLocks noGrp="1"/>
          </p:cNvSpPr>
          <p:nvPr>
            <p:ph type="subTitle" idx="1"/>
          </p:nvPr>
        </p:nvSpPr>
        <p:spPr/>
        <p:txBody>
          <a:bodyPr/>
          <a:lstStyle/>
          <a:p>
            <a:pPr lvl="0"/>
            <a:r>
              <a:rPr lang="en-GB" dirty="0"/>
              <a:t>Positionality to increase equity</a:t>
            </a:r>
            <a:endParaRPr lang="en-US" dirty="0"/>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pPr lvl="0"/>
            <a:r>
              <a:rPr lang="en-GB" dirty="0" err="1"/>
              <a:t>Euphresia</a:t>
            </a:r>
            <a:r>
              <a:rPr lang="en-GB" dirty="0"/>
              <a:t> </a:t>
            </a:r>
            <a:r>
              <a:rPr lang="en-GB" dirty="0" err="1"/>
              <a:t>Luseka</a:t>
            </a:r>
            <a:endParaRPr lang="en-GB" dirty="0"/>
          </a:p>
        </p:txBody>
      </p:sp>
    </p:spTree>
    <p:extLst>
      <p:ext uri="{BB962C8B-B14F-4D97-AF65-F5344CB8AC3E}">
        <p14:creationId xmlns:p14="http://schemas.microsoft.com/office/powerpoint/2010/main" val="247352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0"/>
          <p:cNvSpPr txBox="1">
            <a:spLocks noGrp="1"/>
          </p:cNvSpPr>
          <p:nvPr>
            <p:ph type="title"/>
          </p:nvPr>
        </p:nvSpPr>
        <p:spPr/>
        <p:txBody>
          <a:bodyPr/>
          <a:lstStyle/>
          <a:p>
            <a:pPr lvl="0"/>
            <a:r>
              <a:rPr lang="en-GB" dirty="0"/>
              <a:t>My positionality statement</a:t>
            </a:r>
          </a:p>
        </p:txBody>
      </p:sp>
      <p:sp>
        <p:nvSpPr>
          <p:cNvPr id="719" name="Google Shape;719;p70"/>
          <p:cNvSpPr txBox="1">
            <a:spLocks noGrp="1"/>
          </p:cNvSpPr>
          <p:nvPr>
            <p:ph idx="1"/>
          </p:nvPr>
        </p:nvSpPr>
        <p:spPr/>
        <p:txBody>
          <a:bodyPr/>
          <a:lstStyle/>
          <a:p>
            <a:pPr lvl="0"/>
            <a:r>
              <a:rPr lang="en-US" dirty="0"/>
              <a:t>I am a African woman born and raised in Nairobi, Kenya. I hold a </a:t>
            </a:r>
            <a:r>
              <a:rPr lang="en-US" dirty="0" err="1"/>
              <a:t>Msc</a:t>
            </a:r>
            <a:r>
              <a:rPr lang="en-US" dirty="0"/>
              <a:t>. On Education for Sustainability from London South Bank University. As a Water Governance Specialist I understand that the disciplines in which I have been trained have significant histories (continuing to the present) as tools of colonisation. I bring the experience of both my cultural heritage and my professional development to my research. </a:t>
            </a:r>
            <a:br>
              <a:rPr lang="en-US" dirty="0"/>
            </a:br>
            <a:br>
              <a:rPr lang="en-US" dirty="0"/>
            </a:br>
            <a:r>
              <a:rPr lang="en-US" dirty="0"/>
              <a:t>Towards bringing a more comprehensive view to my research, I recognize my positionality is shaped by my privilege and access to some resources, and I strive to be aware of my own biases and recognize how these may shape my research.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
          <p:cNvSpPr txBox="1">
            <a:spLocks noGrp="1"/>
          </p:cNvSpPr>
          <p:nvPr>
            <p:ph type="title"/>
          </p:nvPr>
        </p:nvSpPr>
        <p:spPr>
          <a:xfrm>
            <a:off x="615884" y="584808"/>
            <a:ext cx="9849300" cy="75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2"/>
              </a:buClr>
              <a:buSzPts val="4400"/>
              <a:buFont typeface="Quicksand"/>
              <a:buNone/>
            </a:pPr>
            <a:r>
              <a:rPr lang="en-GB" dirty="0"/>
              <a:t>Session objectives  </a:t>
            </a:r>
            <a:endParaRPr dirty="0"/>
          </a:p>
        </p:txBody>
      </p:sp>
      <p:sp>
        <p:nvSpPr>
          <p:cNvPr id="300" name="Google Shape;300;p2"/>
          <p:cNvSpPr txBox="1">
            <a:spLocks noGrp="1"/>
          </p:cNvSpPr>
          <p:nvPr>
            <p:ph type="body" idx="1"/>
          </p:nvPr>
        </p:nvSpPr>
        <p:spPr>
          <a:xfrm>
            <a:off x="803275" y="1497724"/>
            <a:ext cx="9665028" cy="47785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Font typeface="Quicksand"/>
              <a:buNone/>
            </a:pPr>
            <a:r>
              <a:rPr lang="en-GB" b="1" dirty="0"/>
              <a:t>Recognise the need to address inequities in the </a:t>
            </a:r>
            <a:r>
              <a:rPr lang="en-GB" b="1" dirty="0" err="1"/>
              <a:t>WaSH</a:t>
            </a:r>
            <a:r>
              <a:rPr lang="en-GB" b="1" dirty="0"/>
              <a:t> workforce to achieve SDG6 by: </a:t>
            </a:r>
            <a:endParaRPr b="1" dirty="0"/>
          </a:p>
          <a:p>
            <a:pPr marL="0" lvl="0" indent="0" algn="l" rtl="0">
              <a:lnSpc>
                <a:spcPct val="90000"/>
              </a:lnSpc>
              <a:spcBef>
                <a:spcPts val="0"/>
              </a:spcBef>
              <a:spcAft>
                <a:spcPts val="0"/>
              </a:spcAft>
              <a:buClr>
                <a:schemeClr val="lt2"/>
              </a:buClr>
              <a:buSzPts val="2800"/>
              <a:buFont typeface="Quicksand"/>
              <a:buNone/>
            </a:pPr>
            <a:endParaRPr dirty="0"/>
          </a:p>
          <a:p>
            <a:pPr marL="914400" lvl="0" indent="0" algn="l" rtl="0">
              <a:lnSpc>
                <a:spcPct val="90000"/>
              </a:lnSpc>
              <a:spcBef>
                <a:spcPts val="0"/>
              </a:spcBef>
              <a:spcAft>
                <a:spcPts val="0"/>
              </a:spcAft>
              <a:buClr>
                <a:schemeClr val="lt2"/>
              </a:buClr>
              <a:buSzPts val="2800"/>
              <a:buFont typeface="Quicksand"/>
              <a:buNone/>
            </a:pPr>
            <a:r>
              <a:rPr lang="en-GB" dirty="0"/>
              <a:t>Understanding the manifestations and causes of inequity in </a:t>
            </a:r>
            <a:r>
              <a:rPr lang="en-GB" dirty="0" err="1"/>
              <a:t>WaSH</a:t>
            </a:r>
            <a:r>
              <a:rPr lang="en-GB" dirty="0"/>
              <a:t> research/implementation  </a:t>
            </a:r>
            <a:endParaRPr dirty="0"/>
          </a:p>
          <a:p>
            <a:pPr marL="914400" lvl="0" indent="0" algn="l" rtl="0">
              <a:lnSpc>
                <a:spcPct val="90000"/>
              </a:lnSpc>
              <a:spcBef>
                <a:spcPts val="0"/>
              </a:spcBef>
              <a:spcAft>
                <a:spcPts val="0"/>
              </a:spcAft>
              <a:buClr>
                <a:schemeClr val="lt2"/>
              </a:buClr>
              <a:buSzPts val="2800"/>
              <a:buFont typeface="Quicksand"/>
              <a:buNone/>
            </a:pPr>
            <a:endParaRPr dirty="0"/>
          </a:p>
          <a:p>
            <a:pPr marL="914400" lvl="0" indent="0" algn="l" rtl="0">
              <a:lnSpc>
                <a:spcPct val="90000"/>
              </a:lnSpc>
              <a:spcBef>
                <a:spcPts val="0"/>
              </a:spcBef>
              <a:spcAft>
                <a:spcPts val="0"/>
              </a:spcAft>
              <a:buClr>
                <a:schemeClr val="lt2"/>
              </a:buClr>
              <a:buSzPts val="2800"/>
              <a:buFont typeface="Quicksand"/>
              <a:buNone/>
            </a:pPr>
            <a:r>
              <a:rPr lang="en-GB" dirty="0"/>
              <a:t>Realising our positions and responsibility to overcome barriers to equity in </a:t>
            </a:r>
            <a:r>
              <a:rPr lang="en-GB" dirty="0" err="1"/>
              <a:t>WaSH</a:t>
            </a:r>
            <a:r>
              <a:rPr lang="en-GB" dirty="0"/>
              <a:t> research/implementation </a:t>
            </a:r>
            <a:endParaRPr dirty="0"/>
          </a:p>
          <a:p>
            <a:pPr marL="457200" lvl="0" indent="0" algn="l" rtl="0">
              <a:lnSpc>
                <a:spcPct val="90000"/>
              </a:lnSpc>
              <a:spcBef>
                <a:spcPts val="0"/>
              </a:spcBef>
              <a:spcAft>
                <a:spcPts val="0"/>
              </a:spcAft>
              <a:buClr>
                <a:schemeClr val="lt2"/>
              </a:buClr>
              <a:buSzPts val="2800"/>
              <a:buFont typeface="Quicksand"/>
              <a:buNone/>
            </a:pPr>
            <a:endParaRPr dirty="0"/>
          </a:p>
          <a:p>
            <a:pPr marL="0" lvl="0" indent="457200" algn="l" rtl="0">
              <a:lnSpc>
                <a:spcPct val="90000"/>
              </a:lnSpc>
              <a:spcBef>
                <a:spcPts val="0"/>
              </a:spcBef>
              <a:spcAft>
                <a:spcPts val="0"/>
              </a:spcAft>
              <a:buClr>
                <a:schemeClr val="lt2"/>
              </a:buClr>
              <a:buSzPts val="2800"/>
              <a:buFont typeface="Quicksand"/>
              <a:buNone/>
            </a:pPr>
            <a:endParaRPr dirty="0"/>
          </a:p>
          <a:p>
            <a:pPr marL="0" lvl="0" indent="0" algn="l" rtl="0">
              <a:lnSpc>
                <a:spcPct val="90000"/>
              </a:lnSpc>
              <a:spcBef>
                <a:spcPts val="0"/>
              </a:spcBef>
              <a:spcAft>
                <a:spcPts val="0"/>
              </a:spcAft>
              <a:buClr>
                <a:schemeClr val="lt2"/>
              </a:buClr>
              <a:buSzPts val="2800"/>
              <a:buFont typeface="Quicksand"/>
              <a:buNone/>
            </a:pPr>
            <a:endParaRPr dirty="0"/>
          </a:p>
          <a:p>
            <a:pPr marL="0" lvl="0" indent="0" algn="l" rtl="0">
              <a:lnSpc>
                <a:spcPct val="90000"/>
              </a:lnSpc>
              <a:spcBef>
                <a:spcPts val="0"/>
              </a:spcBef>
              <a:spcAft>
                <a:spcPts val="0"/>
              </a:spcAft>
              <a:buClr>
                <a:schemeClr val="lt2"/>
              </a:buClr>
              <a:buSzPts val="2800"/>
              <a:buFont typeface="Quicksand"/>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1"/>
          <p:cNvSpPr txBox="1">
            <a:spLocks noGrp="1"/>
          </p:cNvSpPr>
          <p:nvPr>
            <p:ph type="body" idx="1"/>
          </p:nvPr>
        </p:nvSpPr>
        <p:spPr>
          <a:xfrm>
            <a:off x="6204857" y="653143"/>
            <a:ext cx="5753463" cy="5087257"/>
          </a:xfrm>
          <a:prstGeom prst="rect">
            <a:avLst/>
          </a:prstGeom>
          <a:noFill/>
          <a:ln>
            <a:noFill/>
          </a:ln>
        </p:spPr>
        <p:txBody>
          <a:bodyPr spcFirstLastPara="1" wrap="square" lIns="91425" tIns="45700" rIns="91425" bIns="45700" anchor="t" anchorCtr="0">
            <a:normAutofit/>
          </a:bodyPr>
          <a:lstStyle/>
          <a:p>
            <a:pPr marL="457200" lvl="0" indent="-228600" algn="r" rtl="0">
              <a:lnSpc>
                <a:spcPct val="90000"/>
              </a:lnSpc>
              <a:spcBef>
                <a:spcPts val="1000"/>
              </a:spcBef>
              <a:spcAft>
                <a:spcPts val="0"/>
              </a:spcAft>
              <a:buSzPct val="117647"/>
              <a:buNone/>
            </a:pPr>
            <a:r>
              <a:rPr lang="en-GB" sz="2800" dirty="0"/>
              <a:t>“…identities are the names we give to the different ways we are positioned by, and position ourselves in, the narratives of the past.”</a:t>
            </a:r>
            <a:br>
              <a:rPr lang="en-GB" sz="2800" dirty="0"/>
            </a:br>
            <a:endParaRPr sz="2800" dirty="0"/>
          </a:p>
          <a:p>
            <a:pPr marL="457200" lvl="0" indent="-228600" algn="r" rtl="0">
              <a:lnSpc>
                <a:spcPct val="90000"/>
              </a:lnSpc>
              <a:spcBef>
                <a:spcPts val="1000"/>
              </a:spcBef>
              <a:spcAft>
                <a:spcPts val="0"/>
              </a:spcAft>
              <a:buSzPct val="117647"/>
              <a:buNone/>
            </a:pPr>
            <a:r>
              <a:rPr lang="en-GB" b="1" dirty="0">
                <a:solidFill>
                  <a:schemeClr val="accent3"/>
                </a:solidFill>
              </a:rPr>
              <a:t>   (Hall, 1994, p. 394)</a:t>
            </a:r>
            <a:endParaRPr b="1" dirty="0">
              <a:solidFill>
                <a:schemeClr val="accent3"/>
              </a:solidFill>
            </a:endParaRPr>
          </a:p>
        </p:txBody>
      </p:sp>
      <p:pic>
        <p:nvPicPr>
          <p:cNvPr id="725" name="Google Shape;725;p71"/>
          <p:cNvPicPr preferRelativeResize="0"/>
          <p:nvPr/>
        </p:nvPicPr>
        <p:blipFill rotWithShape="1">
          <a:blip r:embed="rId3">
            <a:alphaModFix/>
          </a:blip>
          <a:srcRect/>
          <a:stretch/>
        </p:blipFill>
        <p:spPr>
          <a:xfrm>
            <a:off x="566325" y="669412"/>
            <a:ext cx="5947686" cy="551917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2"/>
          <p:cNvSpPr txBox="1">
            <a:spLocks noGrp="1"/>
          </p:cNvSpPr>
          <p:nvPr>
            <p:ph idx="1"/>
          </p:nvPr>
        </p:nvSpPr>
        <p:spPr>
          <a:xfrm>
            <a:off x="329284" y="734901"/>
            <a:ext cx="4906745" cy="865909"/>
          </a:xfrm>
          <a:prstGeom prst="rect">
            <a:avLst/>
          </a:prstGeom>
          <a:noFill/>
          <a:ln>
            <a:noFill/>
          </a:ln>
        </p:spPr>
        <p:txBody>
          <a:bodyPr spcFirstLastPara="1" wrap="square" lIns="91425" tIns="45700" rIns="91425" bIns="45700" anchor="t" anchorCtr="0">
            <a:noAutofit/>
          </a:bodyPr>
          <a:lstStyle/>
          <a:p>
            <a:pPr marL="457200" lvl="0" indent="-228600" algn="r" rtl="0">
              <a:lnSpc>
                <a:spcPct val="100000"/>
              </a:lnSpc>
              <a:spcBef>
                <a:spcPts val="1000"/>
              </a:spcBef>
              <a:spcAft>
                <a:spcPts val="0"/>
              </a:spcAft>
              <a:buSzPts val="2200"/>
              <a:buNone/>
            </a:pPr>
            <a:r>
              <a:rPr lang="en-GB" sz="1600" b="1" dirty="0">
                <a:solidFill>
                  <a:schemeClr val="lt2"/>
                </a:solidFill>
              </a:rPr>
              <a:t>Intersectionality, </a:t>
            </a:r>
            <a:r>
              <a:rPr lang="en-GB" sz="1600" dirty="0">
                <a:solidFill>
                  <a:schemeClr val="lt2"/>
                </a:solidFill>
              </a:rPr>
              <a:t>The intersection onion as Adapted from – </a:t>
            </a:r>
            <a:r>
              <a:rPr lang="en-GB" sz="1600" dirty="0" err="1">
                <a:solidFill>
                  <a:schemeClr val="lt2"/>
                </a:solidFill>
              </a:rPr>
              <a:t>Edvina</a:t>
            </a:r>
            <a:r>
              <a:rPr lang="en-GB" sz="1600" dirty="0">
                <a:solidFill>
                  <a:schemeClr val="lt2"/>
                </a:solidFill>
              </a:rPr>
              <a:t> </a:t>
            </a:r>
            <a:r>
              <a:rPr lang="en-GB" sz="1600" dirty="0" err="1">
                <a:solidFill>
                  <a:schemeClr val="lt2"/>
                </a:solidFill>
              </a:rPr>
              <a:t>Bešić</a:t>
            </a:r>
            <a:endParaRPr sz="1600" dirty="0">
              <a:solidFill>
                <a:schemeClr val="lt2"/>
              </a:solidFill>
            </a:endParaRPr>
          </a:p>
          <a:p>
            <a:pPr marL="457200" lvl="0" indent="-228600" algn="r" rtl="0">
              <a:lnSpc>
                <a:spcPct val="100000"/>
              </a:lnSpc>
              <a:spcBef>
                <a:spcPts val="1000"/>
              </a:spcBef>
              <a:spcAft>
                <a:spcPts val="0"/>
              </a:spcAft>
              <a:buSzPts val="2200"/>
              <a:buNone/>
            </a:pPr>
            <a:endParaRPr sz="1600" dirty="0">
              <a:solidFill>
                <a:schemeClr val="lt2"/>
              </a:solidFill>
            </a:endParaRPr>
          </a:p>
        </p:txBody>
      </p:sp>
      <p:sp>
        <p:nvSpPr>
          <p:cNvPr id="732" name="Google Shape;732;p72"/>
          <p:cNvSpPr txBox="1"/>
          <p:nvPr/>
        </p:nvSpPr>
        <p:spPr>
          <a:xfrm>
            <a:off x="926431" y="3804425"/>
            <a:ext cx="4309597" cy="86590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600" b="1" i="0" u="none" strike="noStrike" cap="none" dirty="0">
                <a:solidFill>
                  <a:schemeClr val="lt2"/>
                </a:solidFill>
                <a:latin typeface="Quicksand" pitchFamily="2" charset="0"/>
                <a:ea typeface="Quicksand"/>
                <a:cs typeface="Quicksand"/>
                <a:sym typeface="Quicksand"/>
              </a:rPr>
              <a:t>Positionality,</a:t>
            </a:r>
            <a:r>
              <a:rPr lang="en-GB" sz="1600" b="0" i="0" u="none" strike="noStrike" cap="none" dirty="0">
                <a:solidFill>
                  <a:schemeClr val="lt2"/>
                </a:solidFill>
                <a:latin typeface="Quicksand" pitchFamily="2" charset="0"/>
                <a:ea typeface="Quicksand"/>
                <a:cs typeface="Quicksand"/>
                <a:sym typeface="Quicksand"/>
              </a:rPr>
              <a:t> As adopted from the MH Institute for Teaching Excellence</a:t>
            </a:r>
            <a:endParaRPr dirty="0">
              <a:latin typeface="Quicksand" pitchFamily="2" charset="0"/>
            </a:endParaRPr>
          </a:p>
          <a:p>
            <a:pPr marL="0" marR="0" lvl="0" indent="0" algn="r" rtl="0">
              <a:spcBef>
                <a:spcPts val="0"/>
              </a:spcBef>
              <a:spcAft>
                <a:spcPts val="0"/>
              </a:spcAft>
              <a:buNone/>
            </a:pPr>
            <a:endParaRPr sz="1600" b="0" i="0" u="none" strike="noStrike" cap="none" dirty="0">
              <a:solidFill>
                <a:schemeClr val="lt2"/>
              </a:solidFill>
              <a:latin typeface="Quicksand" pitchFamily="2" charset="0"/>
              <a:ea typeface="Quicksand"/>
              <a:cs typeface="Quicksand"/>
              <a:sym typeface="Quicksand"/>
            </a:endParaRPr>
          </a:p>
        </p:txBody>
      </p:sp>
      <p:sp>
        <p:nvSpPr>
          <p:cNvPr id="733" name="Google Shape;733;p72"/>
          <p:cNvSpPr/>
          <p:nvPr/>
        </p:nvSpPr>
        <p:spPr>
          <a:xfrm>
            <a:off x="7020335" y="-4193"/>
            <a:ext cx="5193102" cy="5202937"/>
          </a:xfrm>
          <a:prstGeom prst="rect">
            <a:avLst/>
          </a:prstGeom>
          <a:noFill/>
          <a:ln>
            <a:noFill/>
          </a:ln>
        </p:spPr>
      </p:sp>
      <p:sp>
        <p:nvSpPr>
          <p:cNvPr id="734" name="Google Shape;734;p72"/>
          <p:cNvSpPr/>
          <p:nvPr/>
        </p:nvSpPr>
        <p:spPr>
          <a:xfrm>
            <a:off x="2932981" y="1334112"/>
            <a:ext cx="4041918" cy="4029853"/>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5" name="Google Shape;735;p72"/>
          <p:cNvPicPr preferRelativeResize="0"/>
          <p:nvPr/>
        </p:nvPicPr>
        <p:blipFill rotWithShape="1">
          <a:blip r:embed="rId3">
            <a:alphaModFix/>
          </a:blip>
          <a:srcRect t="10118" r="3033" b="1109"/>
          <a:stretch/>
        </p:blipFill>
        <p:spPr>
          <a:xfrm>
            <a:off x="5660572" y="1196975"/>
            <a:ext cx="5323114" cy="4855583"/>
          </a:xfrm>
          <a:prstGeom prst="ellipse">
            <a:avLst/>
          </a:prstGeom>
          <a:noFill/>
          <a:ln>
            <a:noFill/>
          </a:ln>
        </p:spPr>
      </p:pic>
      <p:sp>
        <p:nvSpPr>
          <p:cNvPr id="736" name="Google Shape;736;p72"/>
          <p:cNvSpPr txBox="1"/>
          <p:nvPr/>
        </p:nvSpPr>
        <p:spPr>
          <a:xfrm>
            <a:off x="6296416" y="294554"/>
            <a:ext cx="5231555" cy="865909"/>
          </a:xfrm>
          <a:prstGeom prst="rect">
            <a:avLst/>
          </a:prstGeom>
          <a:noFill/>
          <a:ln>
            <a:noFill/>
          </a:ln>
        </p:spPr>
        <p:txBody>
          <a:bodyPr spcFirstLastPara="1" wrap="square" lIns="91425" tIns="45700" rIns="91425" bIns="45700" anchor="t" anchorCtr="0">
            <a:noAutofit/>
          </a:bodyPr>
          <a:lstStyle/>
          <a:p>
            <a:pPr marL="457200" marR="0" lvl="0" indent="-228600" rtl="0">
              <a:spcBef>
                <a:spcPts val="1000"/>
              </a:spcBef>
              <a:spcAft>
                <a:spcPts val="0"/>
              </a:spcAft>
              <a:buClr>
                <a:schemeClr val="accent3"/>
              </a:buClr>
              <a:buSzPts val="1400"/>
              <a:buFont typeface="Quicksand"/>
              <a:buNone/>
            </a:pPr>
            <a:r>
              <a:rPr lang="en-GB" sz="1600" b="1" i="0" u="none" strike="noStrike" cap="none" dirty="0">
                <a:solidFill>
                  <a:schemeClr val="lt2"/>
                </a:solidFill>
                <a:latin typeface="Quicksand" pitchFamily="2" charset="0"/>
                <a:ea typeface="Quicksand"/>
                <a:cs typeface="Quicksand"/>
                <a:sym typeface="Quicksand"/>
              </a:rPr>
              <a:t>Privilege</a:t>
            </a:r>
            <a:r>
              <a:rPr lang="en-GB" sz="1600" b="0" i="0" u="none" strike="noStrike" cap="none" dirty="0">
                <a:solidFill>
                  <a:schemeClr val="lt2"/>
                </a:solidFill>
                <a:latin typeface="Quicksand" pitchFamily="2" charset="0"/>
                <a:ea typeface="Quicksand"/>
                <a:cs typeface="Quicksand"/>
                <a:sym typeface="Quicksand"/>
              </a:rPr>
              <a:t>, The Wheel of Power/Privilege as 		     Adapted from ccrweb.ca</a:t>
            </a:r>
            <a:endParaRPr dirty="0">
              <a:latin typeface="Quicksand" pitchFamily="2" charset="0"/>
            </a:endParaRPr>
          </a:p>
          <a:p>
            <a:pPr marL="457200" marR="0" lvl="0" indent="-228600" rtl="0">
              <a:spcBef>
                <a:spcPts val="1000"/>
              </a:spcBef>
              <a:spcAft>
                <a:spcPts val="0"/>
              </a:spcAft>
              <a:buClr>
                <a:schemeClr val="accent3"/>
              </a:buClr>
              <a:buSzPts val="1400"/>
              <a:buFont typeface="Quicksand"/>
              <a:buNone/>
            </a:pPr>
            <a:endParaRPr sz="1600" b="0" i="0" u="none" strike="noStrike" cap="none" dirty="0">
              <a:solidFill>
                <a:schemeClr val="lt2"/>
              </a:solidFill>
              <a:latin typeface="Quicksand" pitchFamily="2" charset="0"/>
              <a:ea typeface="Quicksand"/>
              <a:cs typeface="Quicksand"/>
              <a:sym typeface="Quicksa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73"/>
          <p:cNvPicPr preferRelativeResize="0"/>
          <p:nvPr/>
        </p:nvPicPr>
        <p:blipFill rotWithShape="1">
          <a:blip r:embed="rId3">
            <a:alphaModFix/>
          </a:blip>
          <a:srcRect/>
          <a:stretch/>
        </p:blipFill>
        <p:spPr>
          <a:xfrm>
            <a:off x="371559" y="464808"/>
            <a:ext cx="8162841" cy="5155168"/>
          </a:xfrm>
          <a:prstGeom prst="rect">
            <a:avLst/>
          </a:prstGeom>
          <a:noFill/>
          <a:ln>
            <a:noFill/>
          </a:ln>
        </p:spPr>
      </p:pic>
      <p:sp>
        <p:nvSpPr>
          <p:cNvPr id="743" name="Google Shape;743;p73"/>
          <p:cNvSpPr txBox="1">
            <a:spLocks noGrp="1"/>
          </p:cNvSpPr>
          <p:nvPr>
            <p:ph type="title"/>
          </p:nvPr>
        </p:nvSpPr>
        <p:spPr>
          <a:xfrm>
            <a:off x="986791" y="5718968"/>
            <a:ext cx="57099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4400"/>
              <a:buFont typeface="Quicksand"/>
              <a:buNone/>
            </a:pPr>
            <a:r>
              <a:rPr lang="en-GB" sz="2200" dirty="0"/>
              <a:t>This is My Positionality: </a:t>
            </a:r>
            <a:r>
              <a:rPr lang="en-GB" sz="2200" u="sng" dirty="0">
                <a:solidFill>
                  <a:schemeClr val="hlink"/>
                </a:solidFill>
                <a:hlinkClick r:id="rId4"/>
              </a:rPr>
              <a:t>http://youtu.be/Sz3RPZeqGFk</a:t>
            </a:r>
            <a:r>
              <a:rPr lang="en-GB" sz="2200" dirty="0"/>
              <a:t> </a:t>
            </a:r>
            <a:br>
              <a:rPr lang="en-GB" sz="2200" dirty="0"/>
            </a:br>
            <a:endParaRPr sz="2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74"/>
          <p:cNvSpPr txBox="1">
            <a:spLocks noGrp="1"/>
          </p:cNvSpPr>
          <p:nvPr>
            <p:ph type="title"/>
          </p:nvPr>
        </p:nvSpPr>
        <p:spPr/>
        <p:txBody>
          <a:bodyPr/>
          <a:lstStyle/>
          <a:p>
            <a:pPr lvl="0"/>
            <a:r>
              <a:rPr lang="en-US" dirty="0"/>
              <a:t>The research process and positionality</a:t>
            </a:r>
          </a:p>
        </p:txBody>
      </p:sp>
      <p:pic>
        <p:nvPicPr>
          <p:cNvPr id="750" name="Google Shape;750;p74"/>
          <p:cNvPicPr preferRelativeResize="0"/>
          <p:nvPr/>
        </p:nvPicPr>
        <p:blipFill rotWithShape="1">
          <a:blip r:embed="rId3">
            <a:alphaModFix/>
          </a:blip>
          <a:srcRect/>
          <a:stretch/>
        </p:blipFill>
        <p:spPr>
          <a:xfrm>
            <a:off x="4027317" y="1732810"/>
            <a:ext cx="4137367" cy="4114800"/>
          </a:xfrm>
          <a:prstGeom prst="rect">
            <a:avLst/>
          </a:prstGeom>
          <a:noFill/>
          <a:ln>
            <a:noFill/>
          </a:ln>
        </p:spPr>
      </p:pic>
      <p:sp>
        <p:nvSpPr>
          <p:cNvPr id="751" name="Google Shape;751;p74"/>
          <p:cNvSpPr txBox="1"/>
          <p:nvPr/>
        </p:nvSpPr>
        <p:spPr>
          <a:xfrm>
            <a:off x="2094794" y="1666685"/>
            <a:ext cx="3135221"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Quicksand"/>
                <a:ea typeface="Quicksand"/>
                <a:cs typeface="Quicksand"/>
                <a:sym typeface="Quicksand"/>
              </a:rPr>
              <a:t>How we disseminate outcomes</a:t>
            </a:r>
            <a:endParaRPr sz="1600" b="1" i="0" u="none" strike="noStrike" cap="none" dirty="0">
              <a:solidFill>
                <a:srgbClr val="000000"/>
              </a:solidFill>
              <a:latin typeface="Quicksand"/>
              <a:ea typeface="Quicksand"/>
              <a:cs typeface="Quicksand"/>
              <a:sym typeface="Quicksand"/>
            </a:endParaRPr>
          </a:p>
        </p:txBody>
      </p:sp>
      <p:sp>
        <p:nvSpPr>
          <p:cNvPr id="752" name="Google Shape;752;p74"/>
          <p:cNvSpPr txBox="1"/>
          <p:nvPr/>
        </p:nvSpPr>
        <p:spPr>
          <a:xfrm>
            <a:off x="180632" y="3429000"/>
            <a:ext cx="3874916" cy="28069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Quicksand"/>
                <a:ea typeface="Quicksand"/>
                <a:cs typeface="Quicksand"/>
                <a:sym typeface="Quicksand"/>
              </a:rPr>
              <a:t>How we construct knowledge</a:t>
            </a:r>
            <a:r>
              <a:rPr lang="en-GB" sz="1600" b="0" i="0" u="none" strike="noStrike" cap="none" dirty="0">
                <a:solidFill>
                  <a:srgbClr val="000000"/>
                </a:solidFill>
                <a:latin typeface="Quicksand"/>
                <a:ea typeface="Quicksand"/>
                <a:cs typeface="Quicksand"/>
                <a:sym typeface="Quicksand"/>
              </a:rPr>
              <a:t>: </a:t>
            </a:r>
            <a:br>
              <a:rPr lang="en-GB" sz="1600" b="0" i="0" u="none" strike="noStrike" cap="none" dirty="0">
                <a:solidFill>
                  <a:srgbClr val="000000"/>
                </a:solidFill>
                <a:latin typeface="Quicksand"/>
                <a:ea typeface="Quicksand"/>
                <a:cs typeface="Quicksand"/>
                <a:sym typeface="Quicksand"/>
              </a:rPr>
            </a:br>
            <a:r>
              <a:rPr lang="en-GB" sz="1600" b="0" i="0" u="none" strike="noStrike" cap="none" dirty="0">
                <a:solidFill>
                  <a:srgbClr val="000000"/>
                </a:solidFill>
                <a:latin typeface="Quicksand"/>
                <a:ea typeface="Quicksand"/>
                <a:cs typeface="Quicksand"/>
                <a:sym typeface="Quicksand"/>
              </a:rPr>
              <a:t>Access to knowledge of the canon (literature, research methodologies, etc.), Access to knowledge of the research context (language, culture, geography, societal make up, politics, etc.), Access to and interactions with your research sample</a:t>
            </a:r>
            <a:r>
              <a:rPr lang="en-GB" dirty="0">
                <a:ea typeface="Quicksand"/>
              </a:rPr>
              <a:t> </a:t>
            </a:r>
            <a:r>
              <a:rPr lang="en-GB" sz="1600" b="0" i="0" u="none" strike="noStrike" cap="none" dirty="0">
                <a:solidFill>
                  <a:srgbClr val="000000"/>
                </a:solidFill>
                <a:latin typeface="Quicksand"/>
                <a:ea typeface="Quicksand"/>
                <a:cs typeface="Quicksand"/>
                <a:sym typeface="Quicksand"/>
              </a:rPr>
              <a:t>your “insider” or “outsider” status? </a:t>
            </a:r>
            <a:endParaRPr dirty="0"/>
          </a:p>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Quicksand"/>
                <a:ea typeface="Quicksand"/>
                <a:cs typeface="Quicksand"/>
                <a:sym typeface="Quicksand"/>
              </a:rPr>
              <a:t>  </a:t>
            </a:r>
            <a:endParaRPr sz="1600" b="0" i="0" u="none" strike="noStrike" cap="none" dirty="0">
              <a:solidFill>
                <a:srgbClr val="000000"/>
              </a:solidFill>
              <a:latin typeface="Quicksand"/>
              <a:ea typeface="Quicksand"/>
              <a:cs typeface="Quicksand"/>
              <a:sym typeface="Quicksand"/>
            </a:endParaRPr>
          </a:p>
          <a:p>
            <a:pPr marL="0" marR="0" lvl="0" indent="0" algn="l" rtl="0">
              <a:lnSpc>
                <a:spcPct val="139993"/>
              </a:lnSpc>
              <a:spcBef>
                <a:spcPts val="0"/>
              </a:spcBef>
              <a:spcAft>
                <a:spcPts val="0"/>
              </a:spcAft>
              <a:buClr>
                <a:srgbClr val="000000"/>
              </a:buClr>
              <a:buSzPts val="1600"/>
              <a:buFont typeface="Arial"/>
              <a:buNone/>
            </a:pPr>
            <a:endParaRPr sz="1600" b="0" i="0" u="none" strike="noStrike" cap="none" dirty="0">
              <a:solidFill>
                <a:srgbClr val="000000"/>
              </a:solidFill>
              <a:latin typeface="Quicksand"/>
              <a:ea typeface="Quicksand"/>
              <a:cs typeface="Quicksand"/>
              <a:sym typeface="Quicksand"/>
            </a:endParaRPr>
          </a:p>
        </p:txBody>
      </p:sp>
      <p:sp>
        <p:nvSpPr>
          <p:cNvPr id="753" name="Google Shape;753;p74"/>
          <p:cNvSpPr txBox="1"/>
          <p:nvPr/>
        </p:nvSpPr>
        <p:spPr>
          <a:xfrm>
            <a:off x="3749073" y="5916793"/>
            <a:ext cx="4693854" cy="164134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GB" sz="1600" b="1" i="0" u="none" strike="noStrike" cap="none" dirty="0">
                <a:solidFill>
                  <a:srgbClr val="000000"/>
                </a:solidFill>
                <a:latin typeface="Quicksand"/>
                <a:ea typeface="Quicksand"/>
                <a:cs typeface="Quicksand"/>
                <a:sym typeface="Quicksand"/>
              </a:rPr>
              <a:t>How we relate to participants/collaborators: </a:t>
            </a:r>
            <a:r>
              <a:rPr lang="en-GB" sz="1600" b="0" i="0" u="none" strike="noStrike" cap="none" dirty="0">
                <a:solidFill>
                  <a:srgbClr val="000000"/>
                </a:solidFill>
                <a:latin typeface="Quicksand"/>
                <a:ea typeface="Quicksand"/>
                <a:cs typeface="Quicksand"/>
                <a:sym typeface="Quicksand"/>
              </a:rPr>
              <a:t>What power and privileges do you bring to </a:t>
            </a:r>
            <a:br>
              <a:rPr lang="en-GB" sz="1600" b="0" i="0" u="none" strike="noStrike" cap="none" dirty="0">
                <a:solidFill>
                  <a:srgbClr val="000000"/>
                </a:solidFill>
                <a:latin typeface="Quicksand"/>
                <a:ea typeface="Quicksand"/>
                <a:cs typeface="Quicksand"/>
                <a:sym typeface="Quicksand"/>
              </a:rPr>
            </a:br>
            <a:r>
              <a:rPr lang="en-GB" sz="1600" b="0" i="0" u="none" strike="noStrike" cap="none" dirty="0">
                <a:solidFill>
                  <a:srgbClr val="000000"/>
                </a:solidFill>
                <a:latin typeface="Quicksand"/>
                <a:ea typeface="Quicksand"/>
                <a:cs typeface="Quicksand"/>
                <a:sym typeface="Quicksand"/>
              </a:rPr>
              <a:t>your study? </a:t>
            </a:r>
            <a:endParaRPr dirty="0"/>
          </a:p>
          <a:p>
            <a:pPr marL="0" marR="0" lvl="0" indent="0" algn="ctr" rtl="0">
              <a:lnSpc>
                <a:spcPct val="139993"/>
              </a:lnSpc>
              <a:spcBef>
                <a:spcPts val="0"/>
              </a:spcBef>
              <a:spcAft>
                <a:spcPts val="0"/>
              </a:spcAft>
              <a:buClr>
                <a:srgbClr val="000000"/>
              </a:buClr>
              <a:buSzPts val="2095"/>
              <a:buFont typeface="Arial"/>
              <a:buNone/>
            </a:pPr>
            <a:r>
              <a:rPr lang="en-GB" sz="2095" b="1" i="0" u="none" strike="noStrike" cap="none" dirty="0">
                <a:solidFill>
                  <a:srgbClr val="000000"/>
                </a:solidFill>
                <a:latin typeface="Quicksand"/>
                <a:ea typeface="Quicksand"/>
                <a:cs typeface="Quicksand"/>
                <a:sym typeface="Quicksand"/>
              </a:rPr>
              <a:t> </a:t>
            </a:r>
            <a:endParaRPr sz="1667" b="1" i="0" u="none" strike="noStrike" cap="none" dirty="0">
              <a:solidFill>
                <a:srgbClr val="000000"/>
              </a:solidFill>
              <a:latin typeface="Quicksand"/>
              <a:ea typeface="Quicksand"/>
              <a:cs typeface="Quicksand"/>
              <a:sym typeface="Quicksand"/>
            </a:endParaRPr>
          </a:p>
          <a:p>
            <a:pPr marL="0" marR="0" lvl="0" indent="0" algn="ctr" rtl="0">
              <a:lnSpc>
                <a:spcPct val="139993"/>
              </a:lnSpc>
              <a:spcBef>
                <a:spcPts val="0"/>
              </a:spcBef>
              <a:spcAft>
                <a:spcPts val="0"/>
              </a:spcAft>
              <a:buClr>
                <a:srgbClr val="000000"/>
              </a:buClr>
              <a:buSzPts val="2095"/>
              <a:buFont typeface="Arial"/>
              <a:buNone/>
            </a:pPr>
            <a:endParaRPr sz="2095" b="0" i="0" u="none" strike="noStrike" cap="none" dirty="0">
              <a:solidFill>
                <a:srgbClr val="000000"/>
              </a:solidFill>
              <a:latin typeface="Quicksand"/>
              <a:ea typeface="Quicksand"/>
              <a:cs typeface="Quicksand"/>
              <a:sym typeface="Quicksand"/>
            </a:endParaRPr>
          </a:p>
        </p:txBody>
      </p:sp>
      <p:sp>
        <p:nvSpPr>
          <p:cNvPr id="754" name="Google Shape;754;p74"/>
          <p:cNvSpPr txBox="1"/>
          <p:nvPr/>
        </p:nvSpPr>
        <p:spPr>
          <a:xfrm>
            <a:off x="8110254" y="4246495"/>
            <a:ext cx="3874916" cy="15758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Quicksand"/>
                <a:ea typeface="Quicksand"/>
                <a:cs typeface="Quicksand"/>
                <a:sym typeface="Quicksand"/>
              </a:rPr>
              <a:t>How we research: </a:t>
            </a:r>
            <a:r>
              <a:rPr lang="en-GB" sz="1600" b="0" i="0" u="none" strike="noStrike" cap="none" dirty="0">
                <a:solidFill>
                  <a:srgbClr val="000000"/>
                </a:solidFill>
                <a:latin typeface="Quicksand"/>
                <a:ea typeface="Quicksand"/>
                <a:cs typeface="Quicksand"/>
                <a:sym typeface="Quicksand"/>
              </a:rPr>
              <a:t>How does your identity affect your perspective on the topic you are interested in studying/research? </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Quicksand"/>
              <a:ea typeface="Quicksand"/>
              <a:cs typeface="Quicksand"/>
              <a:sym typeface="Quicksand"/>
            </a:endParaRPr>
          </a:p>
          <a:p>
            <a:pPr marL="0" marR="0" lvl="0" indent="0" algn="l" rtl="0">
              <a:lnSpc>
                <a:spcPct val="139993"/>
              </a:lnSpc>
              <a:spcBef>
                <a:spcPts val="0"/>
              </a:spcBef>
              <a:spcAft>
                <a:spcPts val="0"/>
              </a:spcAft>
              <a:buClr>
                <a:srgbClr val="000000"/>
              </a:buClr>
              <a:buSzPts val="1600"/>
              <a:buFont typeface="Arial"/>
              <a:buNone/>
            </a:pPr>
            <a:endParaRPr sz="1600" b="0" i="0" u="none" strike="noStrike" cap="none" dirty="0">
              <a:solidFill>
                <a:srgbClr val="000000"/>
              </a:solidFill>
              <a:latin typeface="Quicksand"/>
              <a:ea typeface="Quicksand"/>
              <a:cs typeface="Quicksand"/>
              <a:sym typeface="Quicksand"/>
            </a:endParaRPr>
          </a:p>
        </p:txBody>
      </p:sp>
      <p:sp>
        <p:nvSpPr>
          <p:cNvPr id="755" name="Google Shape;755;p74"/>
          <p:cNvSpPr txBox="1"/>
          <p:nvPr/>
        </p:nvSpPr>
        <p:spPr>
          <a:xfrm>
            <a:off x="7863949" y="1600200"/>
            <a:ext cx="3766988" cy="172354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Quicksand"/>
                <a:ea typeface="Quicksand"/>
                <a:cs typeface="Quicksand"/>
                <a:sym typeface="Quicksand"/>
              </a:rPr>
              <a:t>What we research</a:t>
            </a:r>
            <a:r>
              <a:rPr lang="en-GB" sz="1600" b="0" i="0" u="none" strike="noStrike" cap="none">
                <a:solidFill>
                  <a:srgbClr val="000000"/>
                </a:solidFill>
                <a:latin typeface="Quicksand"/>
                <a:ea typeface="Quicksand"/>
                <a:cs typeface="Quicksand"/>
                <a:sym typeface="Quicksand"/>
              </a:rPr>
              <a:t>: What brought you to your thesis/ research idea? When did you get interest in the subject/ research question? Why is this topic specifically important to you?</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Quicksand"/>
              <a:ea typeface="Quicksand"/>
              <a:cs typeface="Quicksand"/>
              <a:sym typeface="Quicksand"/>
            </a:endParaRPr>
          </a:p>
        </p:txBody>
      </p:sp>
      <p:sp>
        <p:nvSpPr>
          <p:cNvPr id="756" name="Google Shape;756;p74"/>
          <p:cNvSpPr/>
          <p:nvPr/>
        </p:nvSpPr>
        <p:spPr>
          <a:xfrm>
            <a:off x="5410200" y="3477518"/>
            <a:ext cx="1371600" cy="574584"/>
          </a:xfrm>
          <a:prstGeom prst="rect">
            <a:avLst/>
          </a:prstGeom>
          <a:noFill/>
          <a:ln>
            <a:noFill/>
          </a:ln>
        </p:spPr>
        <p:txBody>
          <a:bodyPr spcFirstLastPara="1" wrap="square" lIns="60950" tIns="30450" rIns="60950" bIns="30450" anchor="t" anchorCtr="0">
            <a:noAutofit/>
          </a:bodyPr>
          <a:lstStyle/>
          <a:p>
            <a:pPr marL="0" marR="0" lvl="0" indent="0" algn="ctr" rtl="0">
              <a:lnSpc>
                <a:spcPct val="100000"/>
              </a:lnSpc>
              <a:spcBef>
                <a:spcPts val="0"/>
              </a:spcBef>
              <a:spcAft>
                <a:spcPts val="0"/>
              </a:spcAft>
              <a:buClr>
                <a:srgbClr val="000000"/>
              </a:buClr>
              <a:buSzPts val="1667"/>
              <a:buFont typeface="Arial"/>
              <a:buNone/>
            </a:pPr>
            <a:r>
              <a:rPr lang="en-GB" sz="1667" b="1" i="0" u="none" strike="noStrike" cap="none" dirty="0">
                <a:solidFill>
                  <a:schemeClr val="dk1"/>
                </a:solidFill>
                <a:latin typeface="Quicksand"/>
                <a:ea typeface="Quicksand"/>
                <a:cs typeface="Quicksand"/>
                <a:sym typeface="Quicksand"/>
              </a:rPr>
              <a:t>Positionality Effects</a:t>
            </a:r>
            <a:endParaRPr sz="1667" b="1" i="0" u="none" strike="noStrike" cap="none" dirty="0">
              <a:solidFill>
                <a:schemeClr val="dk1"/>
              </a:solidFill>
              <a:latin typeface="Quicksand"/>
              <a:ea typeface="Quicksand"/>
              <a:cs typeface="Quicksand"/>
              <a:sym typeface="Quicksand"/>
            </a:endParaRPr>
          </a:p>
        </p:txBody>
      </p:sp>
      <p:sp>
        <p:nvSpPr>
          <p:cNvPr id="757" name="Google Shape;757;p74"/>
          <p:cNvSpPr/>
          <p:nvPr/>
        </p:nvSpPr>
        <p:spPr>
          <a:xfrm>
            <a:off x="597721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Quicksand"/>
                <a:ea typeface="Quicksand"/>
                <a:cs typeface="Quicksand"/>
                <a:sym typeface="Quicksand"/>
              </a:rPr>
              <a:t> </a:t>
            </a:r>
            <a:endParaRPr sz="1400" b="0" i="0" u="none" strike="noStrike" cap="none">
              <a:solidFill>
                <a:srgbClr val="000000"/>
              </a:solidFill>
              <a:latin typeface="Arial"/>
              <a:ea typeface="Arial"/>
              <a:cs typeface="Arial"/>
              <a:sym typeface="Arial"/>
            </a:endParaRPr>
          </a:p>
        </p:txBody>
      </p:sp>
      <p:sp>
        <p:nvSpPr>
          <p:cNvPr id="758" name="Google Shape;758;p74"/>
          <p:cNvSpPr/>
          <p:nvPr/>
        </p:nvSpPr>
        <p:spPr>
          <a:xfrm>
            <a:off x="5977217" y="3244334"/>
            <a:ext cx="248786"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Quicksand"/>
                <a:ea typeface="Quicksand"/>
                <a:cs typeface="Quicksand"/>
                <a:sym typeface="Quicksand"/>
              </a:rPr>
              <a:t>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5"/>
          <p:cNvSpPr txBox="1">
            <a:spLocks noGrp="1"/>
          </p:cNvSpPr>
          <p:nvPr>
            <p:ph type="title"/>
          </p:nvPr>
        </p:nvSpPr>
        <p:spPr/>
        <p:txBody>
          <a:bodyPr/>
          <a:lstStyle/>
          <a:p>
            <a:pPr lvl="0"/>
            <a:r>
              <a:rPr lang="en-US" dirty="0"/>
              <a:t>Linking positionality to equitable </a:t>
            </a:r>
            <a:br>
              <a:rPr lang="en-US" dirty="0"/>
            </a:br>
            <a:r>
              <a:rPr lang="en-US" dirty="0"/>
              <a:t>WASH research</a:t>
            </a:r>
          </a:p>
        </p:txBody>
      </p:sp>
      <p:sp>
        <p:nvSpPr>
          <p:cNvPr id="765" name="Google Shape;765;p75"/>
          <p:cNvSpPr/>
          <p:nvPr/>
        </p:nvSpPr>
        <p:spPr>
          <a:xfrm>
            <a:off x="5254674" y="2290443"/>
            <a:ext cx="5777600" cy="2934200"/>
          </a:xfrm>
          <a:prstGeom prst="rect">
            <a:avLst/>
          </a:prstGeom>
          <a:noFill/>
          <a:ln>
            <a:noFill/>
          </a:ln>
        </p:spPr>
        <p:txBody>
          <a:bodyPr spcFirstLastPara="1" wrap="square" lIns="60950" tIns="30450" rIns="60950" bIns="30450" anchor="t" anchorCtr="0">
            <a:noAutofit/>
          </a:bodyPr>
          <a:lstStyle/>
          <a:p>
            <a:pPr marL="0" marR="0" lvl="0" indent="0" algn="l" rtl="0">
              <a:lnSpc>
                <a:spcPct val="100000"/>
              </a:lnSpc>
              <a:spcBef>
                <a:spcPts val="0"/>
              </a:spcBef>
              <a:spcAft>
                <a:spcPts val="0"/>
              </a:spcAft>
              <a:buClr>
                <a:srgbClr val="000000"/>
              </a:buClr>
              <a:buSzPts val="2333"/>
              <a:buFont typeface="Arial"/>
              <a:buNone/>
            </a:pPr>
            <a:r>
              <a:rPr lang="en-GB" sz="2333" b="0" i="0" u="none" strike="noStrike" cap="none" dirty="0">
                <a:solidFill>
                  <a:schemeClr val="dk1"/>
                </a:solidFill>
                <a:latin typeface="Quicksand"/>
                <a:ea typeface="Quicksand"/>
                <a:cs typeface="Quicksand"/>
                <a:sym typeface="Quicksand"/>
              </a:rPr>
              <a:t>Positionality as a tool for individuals to improve research.</a:t>
            </a:r>
            <a:endParaRPr sz="2333" b="0" i="0" u="none" strike="noStrike" cap="none" dirty="0">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2333"/>
              <a:buFont typeface="Arial"/>
              <a:buNone/>
            </a:pPr>
            <a:endParaRPr sz="2333" b="0" i="0" u="none" strike="noStrike" cap="none" dirty="0">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2333"/>
              <a:buFont typeface="Arial"/>
              <a:buNone/>
            </a:pPr>
            <a:endParaRPr sz="2333" b="0" i="0" u="none" strike="noStrike" cap="none" dirty="0">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2333"/>
              <a:buFont typeface="Arial"/>
              <a:buNone/>
            </a:pPr>
            <a:r>
              <a:rPr lang="en-GB" sz="2333" b="0" i="0" u="none" strike="noStrike" cap="none" dirty="0">
                <a:solidFill>
                  <a:schemeClr val="dk1"/>
                </a:solidFill>
                <a:latin typeface="Quicksand"/>
                <a:ea typeface="Quicksand"/>
                <a:cs typeface="Quicksand"/>
                <a:sym typeface="Quicksand"/>
              </a:rPr>
              <a:t>Positionality speaks to structural </a:t>
            </a:r>
            <a:br>
              <a:rPr lang="en-GB" sz="2333" b="0" i="0" u="none" strike="noStrike" cap="none" dirty="0">
                <a:solidFill>
                  <a:schemeClr val="dk1"/>
                </a:solidFill>
                <a:latin typeface="Quicksand"/>
                <a:ea typeface="Quicksand"/>
                <a:cs typeface="Quicksand"/>
                <a:sym typeface="Quicksand"/>
              </a:rPr>
            </a:br>
            <a:r>
              <a:rPr lang="en-GB" sz="2333" b="0" i="0" u="none" strike="noStrike" cap="none" dirty="0">
                <a:solidFill>
                  <a:schemeClr val="dk1"/>
                </a:solidFill>
                <a:latin typeface="Quicksand"/>
                <a:ea typeface="Quicksand"/>
                <a:cs typeface="Quicksand"/>
                <a:sym typeface="Quicksand"/>
              </a:rPr>
              <a:t>power imbalances. </a:t>
            </a:r>
            <a:endParaRPr sz="2333" b="0" i="0" u="none" strike="noStrike" cap="none" dirty="0">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2333"/>
              <a:buFont typeface="Arial"/>
              <a:buNone/>
            </a:pPr>
            <a:endParaRPr sz="2333" b="0" i="0" u="none" strike="noStrike" cap="none" dirty="0">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2333"/>
              <a:buFont typeface="Arial"/>
              <a:buNone/>
            </a:pPr>
            <a:r>
              <a:rPr lang="en-GB" sz="2333" b="0" i="0" u="none" strike="noStrike" cap="none" dirty="0">
                <a:solidFill>
                  <a:schemeClr val="dk1"/>
                </a:solidFill>
                <a:latin typeface="Quicksand"/>
                <a:ea typeface="Quicksand"/>
                <a:cs typeface="Quicksand"/>
                <a:sym typeface="Quicksand"/>
              </a:rPr>
              <a:t>It can reveal the roots of </a:t>
            </a:r>
            <a:br>
              <a:rPr lang="en-GB" sz="2333" b="0" i="0" u="none" strike="noStrike" cap="none" dirty="0">
                <a:solidFill>
                  <a:schemeClr val="dk1"/>
                </a:solidFill>
                <a:latin typeface="Quicksand"/>
                <a:ea typeface="Quicksand"/>
                <a:cs typeface="Quicksand"/>
                <a:sym typeface="Quicksand"/>
              </a:rPr>
            </a:br>
            <a:r>
              <a:rPr lang="en-GB" sz="2333" b="0" i="0" u="none" strike="noStrike" cap="none" dirty="0">
                <a:solidFill>
                  <a:schemeClr val="dk1"/>
                </a:solidFill>
                <a:latin typeface="Quicksand"/>
                <a:ea typeface="Quicksand"/>
                <a:cs typeface="Quicksand"/>
                <a:sym typeface="Quicksand"/>
              </a:rPr>
              <a:t>global inequality.</a:t>
            </a:r>
            <a:endParaRPr sz="2333" b="0" i="0" u="none" strike="noStrike" cap="none" dirty="0">
              <a:solidFill>
                <a:srgbClr val="FF0000"/>
              </a:solidFill>
              <a:latin typeface="Quicksand"/>
              <a:ea typeface="Quicksand"/>
              <a:cs typeface="Quicksand"/>
              <a:sym typeface="Quicksand"/>
            </a:endParaRPr>
          </a:p>
        </p:txBody>
      </p:sp>
      <p:pic>
        <p:nvPicPr>
          <p:cNvPr id="766" name="Google Shape;766;p75"/>
          <p:cNvPicPr preferRelativeResize="0"/>
          <p:nvPr/>
        </p:nvPicPr>
        <p:blipFill rotWithShape="1">
          <a:blip r:embed="rId3">
            <a:alphaModFix/>
          </a:blip>
          <a:srcRect/>
          <a:stretch/>
        </p:blipFill>
        <p:spPr>
          <a:xfrm>
            <a:off x="1165324" y="1758893"/>
            <a:ext cx="3830666" cy="3830653"/>
          </a:xfrm>
          <a:prstGeom prst="rect">
            <a:avLst/>
          </a:prstGeom>
          <a:noFill/>
          <a:ln>
            <a:noFill/>
          </a:ln>
        </p:spPr>
      </p:pic>
      <p:sp>
        <p:nvSpPr>
          <p:cNvPr id="767" name="Google Shape;767;p75"/>
          <p:cNvSpPr/>
          <p:nvPr/>
        </p:nvSpPr>
        <p:spPr>
          <a:xfrm>
            <a:off x="1487390" y="3303419"/>
            <a:ext cx="10019800" cy="1128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76">
            <a:hlinkClick r:id="rId3"/>
          </p:cNvPr>
          <p:cNvPicPr preferRelativeResize="0"/>
          <p:nvPr/>
        </p:nvPicPr>
        <p:blipFill rotWithShape="1">
          <a:blip r:embed="rId4">
            <a:alphaModFix/>
          </a:blip>
          <a:srcRect/>
          <a:stretch/>
        </p:blipFill>
        <p:spPr>
          <a:xfrm>
            <a:off x="1716659" y="1338943"/>
            <a:ext cx="8417942" cy="5301343"/>
          </a:xfrm>
          <a:prstGeom prst="rect">
            <a:avLst/>
          </a:prstGeom>
          <a:noFill/>
          <a:ln>
            <a:noFill/>
          </a:ln>
        </p:spPr>
      </p:pic>
      <p:sp>
        <p:nvSpPr>
          <p:cNvPr id="773" name="Google Shape;773;p76"/>
          <p:cNvSpPr txBox="1">
            <a:spLocks noGrp="1"/>
          </p:cNvSpPr>
          <p:nvPr>
            <p:ph type="title"/>
          </p:nvPr>
        </p:nvSpPr>
        <p:spPr/>
        <p:txBody>
          <a:bodyPr>
            <a:normAutofit fontScale="90000"/>
          </a:bodyPr>
          <a:lstStyle/>
          <a:p>
            <a:pPr lvl="0"/>
            <a:r>
              <a:rPr lang="en-US" dirty="0">
                <a:sym typeface="Quicksand"/>
              </a:rPr>
              <a:t>Linking positionality </a:t>
            </a:r>
            <a:r>
              <a:rPr lang="en-US" sz="3600" dirty="0">
                <a:sym typeface="Quicksand"/>
              </a:rPr>
              <a:t>To equitable WASH research </a:t>
            </a:r>
            <a:r>
              <a:rPr lang="en-US" sz="3600" dirty="0"/>
              <a:t>on </a:t>
            </a:r>
            <a:r>
              <a:rPr lang="en-US" sz="3600" dirty="0">
                <a:sym typeface="Quicksand"/>
              </a:rPr>
              <a:t>climate change adaptation and mitigation </a:t>
            </a:r>
            <a:endParaRPr lang="en-US" dirty="0"/>
          </a:p>
        </p:txBody>
      </p:sp>
      <p:sp>
        <p:nvSpPr>
          <p:cNvPr id="774" name="Google Shape;774;p76"/>
          <p:cNvSpPr txBox="1"/>
          <p:nvPr/>
        </p:nvSpPr>
        <p:spPr>
          <a:xfrm rot="-5400000">
            <a:off x="-2047495" y="2526964"/>
            <a:ext cx="6098874" cy="27751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200" b="1" i="0" u="none" strike="noStrike" cap="none" dirty="0">
                <a:solidFill>
                  <a:srgbClr val="000000"/>
                </a:solidFill>
                <a:latin typeface="Quicksand"/>
                <a:ea typeface="Quicksand"/>
                <a:cs typeface="Quicksand"/>
                <a:sym typeface="Quicksand"/>
              </a:rPr>
              <a:t>Drawing by </a:t>
            </a:r>
            <a:r>
              <a:rPr lang="en-GB" sz="1200" b="1" i="0" u="sng" strike="noStrike" cap="none" dirty="0">
                <a:solidFill>
                  <a:srgbClr val="036EB5"/>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Cristian Olmos Herrera</a:t>
            </a:r>
            <a:endParaRPr sz="1200" b="0" i="0" u="none" strike="noStrike" cap="none" dirty="0">
              <a:solidFill>
                <a:srgbClr val="000000"/>
              </a:solidFill>
              <a:latin typeface="Quicksand"/>
              <a:ea typeface="Quicksand"/>
              <a:cs typeface="Quicksand"/>
              <a:sym typeface="Quicksa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a:spLocks noGrp="1"/>
          </p:cNvSpPr>
          <p:nvPr>
            <p:ph type="title"/>
          </p:nvPr>
        </p:nvSpPr>
        <p:spPr>
          <a:xfrm>
            <a:off x="711199" y="365125"/>
            <a:ext cx="7463971" cy="4355493"/>
          </a:xfrm>
        </p:spPr>
        <p:txBody>
          <a:bodyPr>
            <a:noAutofit/>
          </a:bodyPr>
          <a:lstStyle/>
          <a:p>
            <a:pPr lvl="0"/>
            <a:r>
              <a:rPr lang="en-US" sz="2400" dirty="0"/>
              <a:t>“With my research I aspire to ‘situated solidarity’ with Semarang-based activists. I have much to learn from their experience and intimate/deep knowledge of how the degradation of the environment they live in is a story of social marginalization and commodification of nature. I have much to write about their refusal of uneven urbanization, and their attempts to address the water crisis in Indonesian cities for what it really is: a political, colonial and capitalist crisis.”</a:t>
            </a:r>
            <a:br>
              <a:rPr lang="en-US" sz="2400" dirty="0"/>
            </a:br>
            <a:br>
              <a:rPr lang="en-US" sz="2400" dirty="0"/>
            </a:br>
            <a:endParaRPr lang="en-US" sz="2400" dirty="0"/>
          </a:p>
        </p:txBody>
      </p:sp>
      <p:sp>
        <p:nvSpPr>
          <p:cNvPr id="781" name="Google Shape;781;p77"/>
          <p:cNvSpPr txBox="1">
            <a:spLocks noGrp="1"/>
          </p:cNvSpPr>
          <p:nvPr>
            <p:ph type="body" idx="1"/>
          </p:nvPr>
        </p:nvSpPr>
        <p:spPr>
          <a:xfrm>
            <a:off x="711200" y="4114801"/>
            <a:ext cx="6479307" cy="1249680"/>
          </a:xfrm>
        </p:spPr>
        <p:txBody>
          <a:bodyPr>
            <a:normAutofit fontScale="85000" lnSpcReduction="20000"/>
          </a:bodyPr>
          <a:lstStyle/>
          <a:p>
            <a:pPr lvl="0">
              <a:lnSpc>
                <a:spcPct val="110000"/>
              </a:lnSpc>
            </a:pPr>
            <a:r>
              <a:rPr lang="en-US" b="1" dirty="0"/>
              <a:t>Excerpt from Marie’s provocation: </a:t>
            </a:r>
          </a:p>
          <a:p>
            <a:pPr lvl="0">
              <a:lnSpc>
                <a:spcPct val="110000"/>
              </a:lnSpc>
            </a:pPr>
            <a:r>
              <a:rPr lang="en-US" dirty="0"/>
              <a:t>On how a woman researcher from Europe feels when decolonising her work.</a:t>
            </a:r>
            <a:br>
              <a:rPr lang="en-US" dirty="0"/>
            </a:br>
            <a:endParaRPr lang="en-US" dirty="0"/>
          </a:p>
        </p:txBody>
      </p:sp>
      <p:sp>
        <p:nvSpPr>
          <p:cNvPr id="4" name="TextBox 3">
            <a:extLst>
              <a:ext uri="{FF2B5EF4-FFF2-40B4-BE49-F238E27FC236}">
                <a16:creationId xmlns:a16="http://schemas.microsoft.com/office/drawing/2014/main" id="{D9AB6563-102C-9CAA-4B6A-BCB2272AAA1E}"/>
              </a:ext>
            </a:extLst>
          </p:cNvPr>
          <p:cNvSpPr txBox="1"/>
          <p:nvPr/>
        </p:nvSpPr>
        <p:spPr>
          <a:xfrm>
            <a:off x="9422191" y="4577241"/>
            <a:ext cx="2860121" cy="1169551"/>
          </a:xfrm>
          <a:prstGeom prst="rect">
            <a:avLst/>
          </a:prstGeom>
          <a:noFill/>
        </p:spPr>
        <p:txBody>
          <a:bodyPr wrap="square" rtlCol="0">
            <a:spAutoFit/>
          </a:bodyPr>
          <a:lstStyle/>
          <a:p>
            <a:r>
              <a:rPr lang="en-GB" sz="1400" b="1" dirty="0">
                <a:solidFill>
                  <a:schemeClr val="accent2"/>
                </a:solidFill>
                <a:latin typeface="Quicksand" pitchFamily="2" charset="0"/>
              </a:rPr>
              <a:t>WASH Researchers and scholars should direct their efforts towards resisting “Climate Coloniality”</a:t>
            </a:r>
            <a:br>
              <a:rPr lang="en-GB" sz="1400" b="1" dirty="0">
                <a:solidFill>
                  <a:schemeClr val="accent2"/>
                </a:solidFill>
                <a:latin typeface="Quicksand" pitchFamily="2" charset="0"/>
              </a:rPr>
            </a:br>
            <a:endParaRPr lang="en-GB" b="1" dirty="0">
              <a:solidFill>
                <a:schemeClr val="accent2"/>
              </a:solidFill>
              <a:latin typeface="Quicksand" pitchFamily="2" charset="0"/>
            </a:endParaRPr>
          </a:p>
        </p:txBody>
      </p:sp>
    </p:spTree>
    <p:extLst>
      <p:ext uri="{BB962C8B-B14F-4D97-AF65-F5344CB8AC3E}">
        <p14:creationId xmlns:p14="http://schemas.microsoft.com/office/powerpoint/2010/main" val="342635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a:spLocks noGrp="1"/>
          </p:cNvSpPr>
          <p:nvPr>
            <p:ph type="title"/>
          </p:nvPr>
        </p:nvSpPr>
        <p:spPr>
          <a:xfrm>
            <a:off x="656770" y="1251253"/>
            <a:ext cx="7463971" cy="4355493"/>
          </a:xfrm>
        </p:spPr>
        <p:txBody>
          <a:bodyPr>
            <a:noAutofit/>
          </a:bodyPr>
          <a:lstStyle/>
          <a:p>
            <a:pPr lvl="0"/>
            <a:r>
              <a:rPr lang="en-US" sz="2000" dirty="0"/>
              <a:t>“</a:t>
            </a:r>
            <a:r>
              <a:rPr lang="en-GB" sz="2000" dirty="0"/>
              <a:t>Dear Donor,</a:t>
            </a:r>
            <a:br>
              <a:rPr lang="en-GB" sz="2000" dirty="0"/>
            </a:br>
            <a:r>
              <a:rPr lang="en-GB" sz="2000" dirty="0"/>
              <a:t>As I write this letter I am aware that I might not get a reply but that will be painfully fine. In fact you may never get this letter because we don’t have your postal address, we only know your name. In case you are wondering who I am, I am the little girl </a:t>
            </a:r>
            <a:r>
              <a:rPr lang="en-GB" sz="2000" dirty="0" err="1"/>
              <a:t>Sibo</a:t>
            </a:r>
            <a:r>
              <a:rPr lang="en-GB" sz="2000" dirty="0"/>
              <a:t>, I was five the last time we saw you, and now I am ten. I thought of writing to update you about the submersible pumps you gave us. They looked beautiful when you orphaned them during an event you termed, handover and commissioning, it was a literal handover because, for the greater part, the developments were only and only in your hands, and we were reduced to endorsing spectators save for the few who were required for labour- manual labour.</a:t>
            </a:r>
            <a:br>
              <a:rPr lang="en-GB" sz="2000" dirty="0"/>
            </a:br>
            <a:r>
              <a:rPr lang="en-US" sz="2000" dirty="0"/>
              <a:t>.”</a:t>
            </a:r>
            <a:br>
              <a:rPr lang="en-US" sz="2000" dirty="0"/>
            </a:br>
            <a:br>
              <a:rPr lang="en-US" sz="2400" dirty="0"/>
            </a:br>
            <a:endParaRPr lang="en-US" sz="2400" dirty="0"/>
          </a:p>
        </p:txBody>
      </p:sp>
      <p:sp>
        <p:nvSpPr>
          <p:cNvPr id="781" name="Google Shape;781;p77"/>
          <p:cNvSpPr txBox="1">
            <a:spLocks noGrp="1"/>
          </p:cNvSpPr>
          <p:nvPr>
            <p:ph type="body" idx="1"/>
          </p:nvPr>
        </p:nvSpPr>
        <p:spPr>
          <a:xfrm>
            <a:off x="656771" y="5000928"/>
            <a:ext cx="6479307" cy="1447799"/>
          </a:xfrm>
        </p:spPr>
        <p:txBody>
          <a:bodyPr>
            <a:normAutofit fontScale="85000" lnSpcReduction="20000"/>
          </a:bodyPr>
          <a:lstStyle/>
          <a:p>
            <a:pPr lvl="0">
              <a:lnSpc>
                <a:spcPct val="110000"/>
              </a:lnSpc>
            </a:pPr>
            <a:r>
              <a:rPr lang="en-US" b="1" dirty="0"/>
              <a:t>Excerpt from A vignette: </a:t>
            </a:r>
          </a:p>
          <a:p>
            <a:pPr lvl="0">
              <a:lnSpc>
                <a:spcPct val="110000"/>
              </a:lnSpc>
            </a:pPr>
            <a:r>
              <a:rPr lang="en-US" dirty="0"/>
              <a:t>On how transformation can become a way to perpetuate structural inequalities, triggering reflections on what is being transformed, by whom, for whom and to what end?</a:t>
            </a:r>
            <a:br>
              <a:rPr lang="en-US" b="1" dirty="0"/>
            </a:br>
            <a:endParaRPr lang="en-US" dirty="0"/>
          </a:p>
        </p:txBody>
      </p:sp>
      <p:sp>
        <p:nvSpPr>
          <p:cNvPr id="4" name="TextBox 3">
            <a:extLst>
              <a:ext uri="{FF2B5EF4-FFF2-40B4-BE49-F238E27FC236}">
                <a16:creationId xmlns:a16="http://schemas.microsoft.com/office/drawing/2014/main" id="{D9AB6563-102C-9CAA-4B6A-BCB2272AAA1E}"/>
              </a:ext>
            </a:extLst>
          </p:cNvPr>
          <p:cNvSpPr txBox="1"/>
          <p:nvPr/>
        </p:nvSpPr>
        <p:spPr>
          <a:xfrm>
            <a:off x="8109858" y="4430485"/>
            <a:ext cx="3911198" cy="1169551"/>
          </a:xfrm>
          <a:prstGeom prst="rect">
            <a:avLst/>
          </a:prstGeom>
          <a:noFill/>
        </p:spPr>
        <p:txBody>
          <a:bodyPr wrap="square" rtlCol="0">
            <a:spAutoFit/>
          </a:bodyPr>
          <a:lstStyle/>
          <a:p>
            <a:r>
              <a:rPr lang="en-US" sz="1400" b="1" dirty="0">
                <a:solidFill>
                  <a:schemeClr val="accent2"/>
                </a:solidFill>
                <a:latin typeface="Quicksand" pitchFamily="2" charset="0"/>
              </a:rPr>
              <a:t>WASH Researchers and scholars must consider power asymmetries and take heed of the plurality of ways to understand and perform transformation in Climate Change Adaptation and Mitigation</a:t>
            </a:r>
          </a:p>
        </p:txBody>
      </p:sp>
      <p:sp>
        <p:nvSpPr>
          <p:cNvPr id="2" name="TextBox 1">
            <a:extLst>
              <a:ext uri="{FF2B5EF4-FFF2-40B4-BE49-F238E27FC236}">
                <a16:creationId xmlns:a16="http://schemas.microsoft.com/office/drawing/2014/main" id="{3F7078D2-E6F9-C3E8-BA30-7D64FE59471F}"/>
              </a:ext>
            </a:extLst>
          </p:cNvPr>
          <p:cNvSpPr txBox="1"/>
          <p:nvPr/>
        </p:nvSpPr>
        <p:spPr>
          <a:xfrm>
            <a:off x="650876" y="195944"/>
            <a:ext cx="6577238" cy="707886"/>
          </a:xfrm>
          <a:prstGeom prst="rect">
            <a:avLst/>
          </a:prstGeom>
          <a:noFill/>
        </p:spPr>
        <p:txBody>
          <a:bodyPr wrap="square" rtlCol="0">
            <a:spAutoFit/>
          </a:bodyPr>
          <a:lstStyle/>
          <a:p>
            <a:r>
              <a:rPr lang="en-GB" sz="2000" b="1" dirty="0">
                <a:solidFill>
                  <a:schemeClr val="accent2"/>
                </a:solidFill>
                <a:latin typeface="Quicksand" pitchFamily="2" charset="0"/>
              </a:rPr>
              <a:t>Letter to the last international development agency that rehabilitated our irrigation scheme;</a:t>
            </a:r>
            <a:endParaRPr lang="en-GB" sz="2000" dirty="0">
              <a:solidFill>
                <a:schemeClr val="accent2"/>
              </a:solidFill>
              <a:latin typeface="Quicksand" pitchFamily="2" charset="0"/>
            </a:endParaRPr>
          </a:p>
        </p:txBody>
      </p:sp>
    </p:spTree>
    <p:extLst>
      <p:ext uri="{BB962C8B-B14F-4D97-AF65-F5344CB8AC3E}">
        <p14:creationId xmlns:p14="http://schemas.microsoft.com/office/powerpoint/2010/main" val="108846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a:spLocks noGrp="1"/>
          </p:cNvSpPr>
          <p:nvPr>
            <p:ph type="title"/>
          </p:nvPr>
        </p:nvSpPr>
        <p:spPr>
          <a:xfrm>
            <a:off x="656770" y="1251253"/>
            <a:ext cx="7463971" cy="4355493"/>
          </a:xfrm>
        </p:spPr>
        <p:txBody>
          <a:bodyPr>
            <a:noAutofit/>
          </a:bodyPr>
          <a:lstStyle/>
          <a:p>
            <a:pPr lvl="0"/>
            <a:r>
              <a:rPr lang="en-GB" sz="2800" dirty="0"/>
              <a:t>“I feel the urge to acknowledge and emphasize how all my work is the product of a collective work and engagement, of many collaborations and exchanges, many hearts, eyes and brains coming together and engaging in conversations around water</a:t>
            </a:r>
            <a:r>
              <a:rPr lang="en-US" sz="2800" dirty="0"/>
              <a:t>.”</a:t>
            </a:r>
            <a:br>
              <a:rPr lang="en-US" sz="2800" dirty="0"/>
            </a:br>
            <a:br>
              <a:rPr lang="en-US" sz="3200" dirty="0"/>
            </a:br>
            <a:endParaRPr lang="en-US" sz="3200" dirty="0"/>
          </a:p>
        </p:txBody>
      </p:sp>
      <p:sp>
        <p:nvSpPr>
          <p:cNvPr id="781" name="Google Shape;781;p77"/>
          <p:cNvSpPr txBox="1">
            <a:spLocks noGrp="1"/>
          </p:cNvSpPr>
          <p:nvPr>
            <p:ph type="body" idx="1"/>
          </p:nvPr>
        </p:nvSpPr>
        <p:spPr>
          <a:xfrm>
            <a:off x="656771" y="5000928"/>
            <a:ext cx="6832600" cy="1447799"/>
          </a:xfrm>
        </p:spPr>
        <p:txBody>
          <a:bodyPr>
            <a:normAutofit/>
          </a:bodyPr>
          <a:lstStyle/>
          <a:p>
            <a:pPr lvl="0">
              <a:lnSpc>
                <a:spcPct val="110000"/>
              </a:lnSpc>
            </a:pPr>
            <a:r>
              <a:rPr lang="en-US" b="1" dirty="0"/>
              <a:t>Excerpt from A vignette: </a:t>
            </a:r>
          </a:p>
          <a:p>
            <a:pPr lvl="0">
              <a:lnSpc>
                <a:spcPct val="110000"/>
              </a:lnSpc>
            </a:pPr>
            <a:r>
              <a:rPr lang="en-US" dirty="0"/>
              <a:t>On how academia can hinder collective work</a:t>
            </a:r>
            <a:br>
              <a:rPr lang="en-US" b="1" dirty="0"/>
            </a:br>
            <a:endParaRPr lang="en-US" dirty="0"/>
          </a:p>
        </p:txBody>
      </p:sp>
      <p:sp>
        <p:nvSpPr>
          <p:cNvPr id="4" name="TextBox 3">
            <a:extLst>
              <a:ext uri="{FF2B5EF4-FFF2-40B4-BE49-F238E27FC236}">
                <a16:creationId xmlns:a16="http://schemas.microsoft.com/office/drawing/2014/main" id="{D9AB6563-102C-9CAA-4B6A-BCB2272AAA1E}"/>
              </a:ext>
            </a:extLst>
          </p:cNvPr>
          <p:cNvSpPr txBox="1"/>
          <p:nvPr/>
        </p:nvSpPr>
        <p:spPr>
          <a:xfrm>
            <a:off x="7805057" y="4397829"/>
            <a:ext cx="4215999" cy="1202207"/>
          </a:xfrm>
          <a:prstGeom prst="rect">
            <a:avLst/>
          </a:prstGeom>
          <a:noFill/>
        </p:spPr>
        <p:txBody>
          <a:bodyPr wrap="square" rtlCol="0">
            <a:spAutoFit/>
          </a:bodyPr>
          <a:lstStyle/>
          <a:p>
            <a:r>
              <a:rPr lang="en-US" sz="1400" b="1" dirty="0">
                <a:solidFill>
                  <a:schemeClr val="accent2"/>
                </a:solidFill>
                <a:latin typeface="Quicksand" pitchFamily="2" charset="0"/>
              </a:rPr>
              <a:t>WASH Researchers and scholars must challenge a neoliberal and western-knowledge oriented academia that limits what we can do and how we can engage with different actors and knowledges</a:t>
            </a:r>
          </a:p>
        </p:txBody>
      </p:sp>
    </p:spTree>
    <p:extLst>
      <p:ext uri="{BB962C8B-B14F-4D97-AF65-F5344CB8AC3E}">
        <p14:creationId xmlns:p14="http://schemas.microsoft.com/office/powerpoint/2010/main" val="314050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09958-180F-A737-5A85-E3013F531102}"/>
              </a:ext>
            </a:extLst>
          </p:cNvPr>
          <p:cNvSpPr>
            <a:spLocks noGrp="1"/>
          </p:cNvSpPr>
          <p:nvPr>
            <p:ph type="title"/>
          </p:nvPr>
        </p:nvSpPr>
        <p:spPr/>
        <p:txBody>
          <a:bodyPr/>
          <a:lstStyle/>
          <a:p>
            <a:r>
              <a:rPr lang="en-GB" sz="4400" dirty="0">
                <a:solidFill>
                  <a:schemeClr val="bg2"/>
                </a:solidFill>
              </a:rPr>
              <a:t>Key messages (1)</a:t>
            </a:r>
            <a:endParaRPr lang="en-GB" dirty="0"/>
          </a:p>
        </p:txBody>
      </p:sp>
      <p:sp>
        <p:nvSpPr>
          <p:cNvPr id="6" name="Content Placeholder 5">
            <a:extLst>
              <a:ext uri="{FF2B5EF4-FFF2-40B4-BE49-F238E27FC236}">
                <a16:creationId xmlns:a16="http://schemas.microsoft.com/office/drawing/2014/main" id="{5EF5B4A9-AEFF-E9DA-5E4F-1B57C1AF001E}"/>
              </a:ext>
            </a:extLst>
          </p:cNvPr>
          <p:cNvSpPr>
            <a:spLocks noGrp="1"/>
          </p:cNvSpPr>
          <p:nvPr>
            <p:ph idx="1"/>
          </p:nvPr>
        </p:nvSpPr>
        <p:spPr/>
        <p:txBody>
          <a:bodyPr>
            <a:normAutofit lnSpcReduction="10000"/>
          </a:bodyPr>
          <a:lstStyle/>
          <a:p>
            <a:pPr marL="285750" lvl="0" indent="-285750" algn="just" rtl="0">
              <a:lnSpc>
                <a:spcPct val="100000"/>
              </a:lnSpc>
              <a:spcBef>
                <a:spcPts val="1000"/>
              </a:spcBef>
              <a:spcAft>
                <a:spcPts val="0"/>
              </a:spcAft>
              <a:buClr>
                <a:schemeClr val="bg2"/>
              </a:buClr>
              <a:buSzPct val="129032"/>
              <a:buFont typeface="Arial"/>
              <a:buChar char="•"/>
            </a:pPr>
            <a:r>
              <a:rPr lang="en-US" sz="2400" dirty="0"/>
              <a:t>We need a form of reflexivity that gives us a fuller understanding of the researcher, the researched and the research context, including comprehending the in-between nature of the relationships within and among the above.</a:t>
            </a:r>
          </a:p>
          <a:p>
            <a:pPr marL="285750" lvl="0" indent="-285750" algn="just" rtl="0">
              <a:lnSpc>
                <a:spcPct val="100000"/>
              </a:lnSpc>
              <a:spcBef>
                <a:spcPts val="1000"/>
              </a:spcBef>
              <a:spcAft>
                <a:spcPts val="0"/>
              </a:spcAft>
              <a:buClr>
                <a:schemeClr val="bg2"/>
              </a:buClr>
              <a:buSzPct val="129032"/>
              <a:buFont typeface="Arial"/>
              <a:buChar char="•"/>
            </a:pPr>
            <a:r>
              <a:rPr lang="en-US" sz="2400" dirty="0"/>
              <a:t>All knowledge is specific, limited, partial and situated; i.e., produced in specific circumstances that shape it in discrete and particular ways.</a:t>
            </a:r>
          </a:p>
          <a:p>
            <a:pPr marL="285750" lvl="0" indent="-285750" algn="just" rtl="0">
              <a:lnSpc>
                <a:spcPct val="100000"/>
              </a:lnSpc>
              <a:spcBef>
                <a:spcPts val="1000"/>
              </a:spcBef>
              <a:spcAft>
                <a:spcPts val="0"/>
              </a:spcAft>
              <a:buClr>
                <a:schemeClr val="bg2"/>
              </a:buClr>
              <a:buSzPct val="129032"/>
              <a:buFont typeface="Arial"/>
              <a:buChar char="•"/>
            </a:pPr>
            <a:r>
              <a:rPr lang="en-US" sz="2400" dirty="0"/>
              <a:t>Consequently, it is important to make known one’s positionality, in relation to the researched and their context, plus to limit one’s “truth claims” versus attempting to make grand statements with supposed universal applicability.</a:t>
            </a:r>
          </a:p>
          <a:p>
            <a:endParaRPr lang="en-GB" dirty="0"/>
          </a:p>
        </p:txBody>
      </p:sp>
    </p:spTree>
    <p:extLst>
      <p:ext uri="{BB962C8B-B14F-4D97-AF65-F5344CB8AC3E}">
        <p14:creationId xmlns:p14="http://schemas.microsoft.com/office/powerpoint/2010/main" val="916618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28660c1802_0_0"/>
          <p:cNvSpPr txBox="1">
            <a:spLocks noGrp="1"/>
          </p:cNvSpPr>
          <p:nvPr>
            <p:ph type="title"/>
          </p:nvPr>
        </p:nvSpPr>
        <p:spPr>
          <a:xfrm>
            <a:off x="661386" y="572748"/>
            <a:ext cx="9849300" cy="75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2"/>
              </a:buClr>
              <a:buSzPts val="4400"/>
              <a:buFont typeface="Quicksand"/>
              <a:buNone/>
            </a:pPr>
            <a:r>
              <a:rPr lang="en-GB" dirty="0"/>
              <a:t>Session format </a:t>
            </a:r>
            <a:endParaRPr dirty="0"/>
          </a:p>
        </p:txBody>
      </p:sp>
      <p:sp>
        <p:nvSpPr>
          <p:cNvPr id="307" name="Google Shape;307;g228660c1802_0_0"/>
          <p:cNvSpPr txBox="1">
            <a:spLocks noGrp="1"/>
          </p:cNvSpPr>
          <p:nvPr>
            <p:ph type="body" idx="1"/>
          </p:nvPr>
        </p:nvSpPr>
        <p:spPr>
          <a:xfrm>
            <a:off x="1376883" y="1463457"/>
            <a:ext cx="9732900" cy="4704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Font typeface="Quicksand"/>
              <a:buNone/>
            </a:pPr>
            <a:r>
              <a:rPr lang="en-GB" dirty="0"/>
              <a:t>Icebreaker </a:t>
            </a:r>
            <a:endParaRPr dirty="0"/>
          </a:p>
          <a:p>
            <a:pPr marL="0" lvl="0" indent="0" algn="l" rtl="0">
              <a:lnSpc>
                <a:spcPct val="90000"/>
              </a:lnSpc>
              <a:spcBef>
                <a:spcPts val="0"/>
              </a:spcBef>
              <a:spcAft>
                <a:spcPts val="0"/>
              </a:spcAft>
              <a:buClr>
                <a:schemeClr val="lt2"/>
              </a:buClr>
              <a:buSzPts val="2800"/>
              <a:buFont typeface="Quicksand"/>
              <a:buNone/>
            </a:pPr>
            <a:endParaRPr dirty="0"/>
          </a:p>
          <a:p>
            <a:pPr marL="0" lvl="0" indent="0" algn="l" rtl="0">
              <a:lnSpc>
                <a:spcPct val="90000"/>
              </a:lnSpc>
              <a:spcBef>
                <a:spcPts val="0"/>
              </a:spcBef>
              <a:spcAft>
                <a:spcPts val="0"/>
              </a:spcAft>
              <a:buClr>
                <a:schemeClr val="lt2"/>
              </a:buClr>
              <a:buSzPts val="2800"/>
              <a:buFont typeface="Quicksand"/>
              <a:buNone/>
            </a:pPr>
            <a:r>
              <a:rPr lang="en-GB" dirty="0"/>
              <a:t>Barriers to equity faced by LMIC researchers </a:t>
            </a:r>
            <a:endParaRPr dirty="0"/>
          </a:p>
          <a:p>
            <a:pPr marL="0" lvl="0" indent="0" algn="l" rtl="0">
              <a:lnSpc>
                <a:spcPct val="90000"/>
              </a:lnSpc>
              <a:spcBef>
                <a:spcPts val="0"/>
              </a:spcBef>
              <a:spcAft>
                <a:spcPts val="0"/>
              </a:spcAft>
              <a:buClr>
                <a:schemeClr val="lt2"/>
              </a:buClr>
              <a:buSzPts val="2800"/>
              <a:buFont typeface="Quicksand"/>
              <a:buNone/>
            </a:pPr>
            <a:endParaRPr dirty="0"/>
          </a:p>
          <a:p>
            <a:pPr marL="0" lvl="0" indent="0" algn="l" rtl="0">
              <a:lnSpc>
                <a:spcPct val="90000"/>
              </a:lnSpc>
              <a:spcBef>
                <a:spcPts val="0"/>
              </a:spcBef>
              <a:spcAft>
                <a:spcPts val="0"/>
              </a:spcAft>
              <a:buClr>
                <a:schemeClr val="lt2"/>
              </a:buClr>
              <a:buSzPts val="2800"/>
              <a:buFont typeface="Quicksand"/>
              <a:buNone/>
            </a:pPr>
            <a:r>
              <a:rPr lang="en-GB" dirty="0"/>
              <a:t>Positionality to overcome barriers </a:t>
            </a:r>
            <a:endParaRPr dirty="0"/>
          </a:p>
          <a:p>
            <a:pPr marL="0" lvl="0" indent="0" algn="l" rtl="0">
              <a:lnSpc>
                <a:spcPct val="90000"/>
              </a:lnSpc>
              <a:spcBef>
                <a:spcPts val="0"/>
              </a:spcBef>
              <a:spcAft>
                <a:spcPts val="0"/>
              </a:spcAft>
              <a:buClr>
                <a:schemeClr val="lt2"/>
              </a:buClr>
              <a:buSzPts val="2800"/>
              <a:buFont typeface="Quicksand"/>
              <a:buNone/>
            </a:pPr>
            <a:endParaRPr dirty="0"/>
          </a:p>
          <a:p>
            <a:pPr marL="0" lvl="0" indent="0" algn="l" rtl="0">
              <a:lnSpc>
                <a:spcPct val="90000"/>
              </a:lnSpc>
              <a:spcBef>
                <a:spcPts val="0"/>
              </a:spcBef>
              <a:spcAft>
                <a:spcPts val="0"/>
              </a:spcAft>
              <a:buClr>
                <a:schemeClr val="lt2"/>
              </a:buClr>
              <a:buSzPts val="2800"/>
              <a:buFont typeface="Quicksand"/>
              <a:buNone/>
            </a:pPr>
            <a:r>
              <a:rPr lang="en-GB" dirty="0"/>
              <a:t>Reimagining data for systems change </a:t>
            </a:r>
            <a:endParaRPr dirty="0"/>
          </a:p>
          <a:p>
            <a:pPr marL="0" lvl="0" indent="0" algn="l" rtl="0">
              <a:lnSpc>
                <a:spcPct val="90000"/>
              </a:lnSpc>
              <a:spcBef>
                <a:spcPts val="0"/>
              </a:spcBef>
              <a:spcAft>
                <a:spcPts val="0"/>
              </a:spcAft>
              <a:buClr>
                <a:schemeClr val="lt2"/>
              </a:buClr>
              <a:buSzPts val="2800"/>
              <a:buFont typeface="Quicksand"/>
              <a:buNone/>
            </a:pPr>
            <a:endParaRPr dirty="0"/>
          </a:p>
          <a:p>
            <a:pPr marL="0" lvl="0" indent="0" algn="l" rtl="0">
              <a:lnSpc>
                <a:spcPct val="90000"/>
              </a:lnSpc>
              <a:spcBef>
                <a:spcPts val="0"/>
              </a:spcBef>
              <a:spcAft>
                <a:spcPts val="0"/>
              </a:spcAft>
              <a:buClr>
                <a:schemeClr val="lt2"/>
              </a:buClr>
              <a:buSzPts val="2800"/>
              <a:buFont typeface="Quicksand"/>
              <a:buNone/>
            </a:pPr>
            <a:r>
              <a:rPr lang="en-GB" dirty="0"/>
              <a:t>World Cafe </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09958-180F-A737-5A85-E3013F531102}"/>
              </a:ext>
            </a:extLst>
          </p:cNvPr>
          <p:cNvSpPr>
            <a:spLocks noGrp="1"/>
          </p:cNvSpPr>
          <p:nvPr>
            <p:ph type="title"/>
          </p:nvPr>
        </p:nvSpPr>
        <p:spPr/>
        <p:txBody>
          <a:bodyPr/>
          <a:lstStyle/>
          <a:p>
            <a:r>
              <a:rPr lang="en-GB" sz="4400" dirty="0">
                <a:solidFill>
                  <a:schemeClr val="bg2"/>
                </a:solidFill>
              </a:rPr>
              <a:t>Key messages (2)</a:t>
            </a:r>
            <a:endParaRPr lang="en-GB" dirty="0"/>
          </a:p>
        </p:txBody>
      </p:sp>
      <p:sp>
        <p:nvSpPr>
          <p:cNvPr id="6" name="Content Placeholder 5">
            <a:extLst>
              <a:ext uri="{FF2B5EF4-FFF2-40B4-BE49-F238E27FC236}">
                <a16:creationId xmlns:a16="http://schemas.microsoft.com/office/drawing/2014/main" id="{5EF5B4A9-AEFF-E9DA-5E4F-1B57C1AF001E}"/>
              </a:ext>
            </a:extLst>
          </p:cNvPr>
          <p:cNvSpPr>
            <a:spLocks noGrp="1"/>
          </p:cNvSpPr>
          <p:nvPr>
            <p:ph idx="1"/>
          </p:nvPr>
        </p:nvSpPr>
        <p:spPr/>
        <p:txBody>
          <a:bodyPr>
            <a:normAutofit/>
          </a:bodyPr>
          <a:lstStyle/>
          <a:p>
            <a:pPr marL="285750" lvl="0" indent="-285750" algn="l" rtl="0">
              <a:lnSpc>
                <a:spcPct val="100000"/>
              </a:lnSpc>
              <a:spcBef>
                <a:spcPts val="1000"/>
              </a:spcBef>
              <a:spcAft>
                <a:spcPts val="0"/>
              </a:spcAft>
              <a:buClr>
                <a:schemeClr val="bg2"/>
              </a:buClr>
              <a:buSzPct val="117647"/>
              <a:buFont typeface="Arial"/>
              <a:buChar char="•"/>
            </a:pPr>
            <a:r>
              <a:rPr lang="en-US" sz="2400" dirty="0"/>
              <a:t>Positionality is differentiated, as it shifts across space-time, is dependent on the scale at which it is examined, and is determined by the interplay of fluid relationships of power, physical locations and assumed roles and/or identities.</a:t>
            </a:r>
          </a:p>
          <a:p>
            <a:pPr marL="285750" lvl="0" indent="-285750" algn="l" rtl="0">
              <a:lnSpc>
                <a:spcPct val="100000"/>
              </a:lnSpc>
              <a:spcBef>
                <a:spcPts val="1000"/>
              </a:spcBef>
              <a:spcAft>
                <a:spcPts val="0"/>
              </a:spcAft>
              <a:buClr>
                <a:schemeClr val="bg2"/>
              </a:buClr>
              <a:buSzPct val="117647"/>
              <a:buFont typeface="Arial"/>
              <a:buChar char="•"/>
            </a:pPr>
            <a:r>
              <a:rPr lang="en-US" sz="2400" dirty="0"/>
              <a:t>Positionality as a concept is not only critical for the researcher, but can also be used to understand how the researched are dynamically located in a complex web of scaled and place-based (but not place-bound) interactions.</a:t>
            </a:r>
          </a:p>
          <a:p>
            <a:endParaRPr lang="en-GB" dirty="0"/>
          </a:p>
        </p:txBody>
      </p:sp>
      <p:sp>
        <p:nvSpPr>
          <p:cNvPr id="2" name="Google Shape;803;p80">
            <a:extLst>
              <a:ext uri="{FF2B5EF4-FFF2-40B4-BE49-F238E27FC236}">
                <a16:creationId xmlns:a16="http://schemas.microsoft.com/office/drawing/2014/main" id="{AC1E2F54-C2A9-3C48-6499-E2D998B814E3}"/>
              </a:ext>
            </a:extLst>
          </p:cNvPr>
          <p:cNvSpPr txBox="1">
            <a:spLocks/>
          </p:cNvSpPr>
          <p:nvPr/>
        </p:nvSpPr>
        <p:spPr>
          <a:xfrm>
            <a:off x="1466191" y="5400565"/>
            <a:ext cx="8087711" cy="3840163"/>
          </a:xfrm>
          <a:prstGeom prst="rect">
            <a:avLst/>
          </a:prstGeom>
          <a:noFill/>
          <a:ln>
            <a:noFill/>
          </a:ln>
        </p:spPr>
        <p:txBody>
          <a:bodyPr spcFirstLastPara="1" vert="horz" wrap="square" lIns="91425" tIns="45700" rIns="91425" bIns="45700" rtlCol="0" anchor="t" anchorCtr="0">
            <a:normAutofit/>
          </a:bodyPr>
          <a:lst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2pPr>
            <a:lvl3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3pPr>
            <a:lvl4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4pPr>
            <a:lvl5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28600" algn="ctr">
              <a:buClr>
                <a:srgbClr val="9B9B9B"/>
              </a:buClr>
              <a:buSzPts val="2200"/>
              <a:buFont typeface="Quicksand Medium"/>
              <a:buNone/>
            </a:pPr>
            <a:r>
              <a:rPr lang="en-US" b="1">
                <a:solidFill>
                  <a:schemeClr val="bg2"/>
                </a:solidFill>
              </a:rPr>
              <a:t>How can your research be transformed to transform the world?</a:t>
            </a:r>
            <a:endParaRPr lang="en-US" b="1" dirty="0">
              <a:solidFill>
                <a:schemeClr val="bg2"/>
              </a:solidFill>
            </a:endParaRPr>
          </a:p>
        </p:txBody>
      </p:sp>
    </p:spTree>
    <p:extLst>
      <p:ext uri="{BB962C8B-B14F-4D97-AF65-F5344CB8AC3E}">
        <p14:creationId xmlns:p14="http://schemas.microsoft.com/office/powerpoint/2010/main" val="3606379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p:txBody>
          <a:bodyPr/>
          <a:lstStyle/>
          <a:p>
            <a:r>
              <a:rPr lang="en-GB" dirty="0"/>
              <a:t>Session 3</a:t>
            </a:r>
          </a:p>
        </p:txBody>
      </p:sp>
      <p:sp>
        <p:nvSpPr>
          <p:cNvPr id="7" name="Subtitle 6">
            <a:extLst>
              <a:ext uri="{FF2B5EF4-FFF2-40B4-BE49-F238E27FC236}">
                <a16:creationId xmlns:a16="http://schemas.microsoft.com/office/drawing/2014/main" id="{0301BC9A-F195-A9B2-D315-D981F424012E}"/>
              </a:ext>
            </a:extLst>
          </p:cNvPr>
          <p:cNvSpPr>
            <a:spLocks noGrp="1"/>
          </p:cNvSpPr>
          <p:nvPr>
            <p:ph type="subTitle" idx="1"/>
          </p:nvPr>
        </p:nvSpPr>
        <p:spPr/>
        <p:txBody>
          <a:bodyPr/>
          <a:lstStyle/>
          <a:p>
            <a:pPr lvl="0"/>
            <a:r>
              <a:rPr lang="en-US" dirty="0"/>
              <a:t>Reimagining data for systems change</a:t>
            </a:r>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pPr lvl="0"/>
            <a:r>
              <a:rPr lang="en-GB" dirty="0"/>
              <a:t>Sujata Tripathy   </a:t>
            </a:r>
          </a:p>
        </p:txBody>
      </p:sp>
      <p:pic>
        <p:nvPicPr>
          <p:cNvPr id="5" name="Google Shape;810;p81">
            <a:extLst>
              <a:ext uri="{FF2B5EF4-FFF2-40B4-BE49-F238E27FC236}">
                <a16:creationId xmlns:a16="http://schemas.microsoft.com/office/drawing/2014/main" id="{23EDD01D-44ED-290F-4B52-AAC318A82602}"/>
              </a:ext>
            </a:extLst>
          </p:cNvPr>
          <p:cNvPicPr preferRelativeResize="0"/>
          <p:nvPr/>
        </p:nvPicPr>
        <p:blipFill rotWithShape="1">
          <a:blip r:embed="rId2">
            <a:alphaModFix/>
          </a:blip>
          <a:srcRect/>
          <a:stretch/>
        </p:blipFill>
        <p:spPr>
          <a:xfrm>
            <a:off x="3671887" y="3429000"/>
            <a:ext cx="4848225" cy="4029075"/>
          </a:xfrm>
          <a:prstGeom prst="rect">
            <a:avLst/>
          </a:prstGeom>
          <a:noFill/>
          <a:ln>
            <a:noFill/>
          </a:ln>
        </p:spPr>
      </p:pic>
    </p:spTree>
    <p:extLst>
      <p:ext uri="{BB962C8B-B14F-4D97-AF65-F5344CB8AC3E}">
        <p14:creationId xmlns:p14="http://schemas.microsoft.com/office/powerpoint/2010/main" val="425891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2"/>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17" name="Google Shape;817;p82"/>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18" name="Google Shape;818;p82"/>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819" name="Google Shape;819;p82"/>
          <p:cNvPicPr preferRelativeResize="0"/>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618844" y="254315"/>
            <a:ext cx="10954311" cy="5397875"/>
          </a:xfrm>
          <a:prstGeom prst="rect">
            <a:avLst/>
          </a:prstGeom>
          <a:noFill/>
          <a:ln>
            <a:noFill/>
          </a:ln>
        </p:spPr>
      </p:pic>
      <p:sp>
        <p:nvSpPr>
          <p:cNvPr id="2" name="Title 1">
            <a:extLst>
              <a:ext uri="{FF2B5EF4-FFF2-40B4-BE49-F238E27FC236}">
                <a16:creationId xmlns:a16="http://schemas.microsoft.com/office/drawing/2014/main" id="{409D8457-CFB8-3CE9-B82E-0ABD421A0FBC}"/>
              </a:ext>
            </a:extLst>
          </p:cNvPr>
          <p:cNvSpPr>
            <a:spLocks noGrp="1"/>
          </p:cNvSpPr>
          <p:nvPr>
            <p:ph type="title"/>
          </p:nvPr>
        </p:nvSpPr>
        <p:spPr/>
        <p:txBody>
          <a:bodyPr/>
          <a:lstStyle/>
          <a:p>
            <a:r>
              <a:rPr lang="en-GB" dirty="0">
                <a:solidFill>
                  <a:schemeClr val="accent2"/>
                </a:solidFill>
              </a:rPr>
              <a:t>Major challenges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83"/>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27" name="Google Shape;827;p83"/>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28" name="Google Shape;828;p83"/>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830" name="Google Shape;830;p83"/>
          <p:cNvPicPr preferRelativeResize="0"/>
          <p:nvPr/>
        </p:nvPicPr>
        <p:blipFill rotWithShape="1">
          <a:blip r:embed="rId3">
            <a:alphaModFix/>
            <a:duotone>
              <a:prstClr val="black"/>
              <a:schemeClr val="accent6">
                <a:tint val="45000"/>
                <a:satMod val="400000"/>
              </a:schemeClr>
            </a:duotone>
            <a:extLst>
              <a:ext uri="{BEBA8EAE-BF5A-486C-A8C5-ECC9F3942E4B}">
                <a14:imgProps xmlns:a14="http://schemas.microsoft.com/office/drawing/2010/main">
                  <a14:imgLayer r:embed="rId4">
                    <a14:imgEffect>
                      <a14:brightnessContrast contrast="-20000"/>
                    </a14:imgEffect>
                  </a14:imgLayer>
                </a14:imgProps>
              </a:ext>
            </a:extLst>
          </a:blip>
          <a:srcRect/>
          <a:stretch/>
        </p:blipFill>
        <p:spPr>
          <a:xfrm>
            <a:off x="839788" y="1773868"/>
            <a:ext cx="9277306" cy="4804950"/>
          </a:xfrm>
          <a:prstGeom prst="rect">
            <a:avLst/>
          </a:prstGeom>
          <a:noFill/>
          <a:ln>
            <a:noFill/>
          </a:ln>
        </p:spPr>
      </p:pic>
      <p:sp>
        <p:nvSpPr>
          <p:cNvPr id="2" name="Title 1">
            <a:extLst>
              <a:ext uri="{FF2B5EF4-FFF2-40B4-BE49-F238E27FC236}">
                <a16:creationId xmlns:a16="http://schemas.microsoft.com/office/drawing/2014/main" id="{9AF1C896-A829-94C7-F4BA-A17535EC98E0}"/>
              </a:ext>
            </a:extLst>
          </p:cNvPr>
          <p:cNvSpPr>
            <a:spLocks noGrp="1"/>
          </p:cNvSpPr>
          <p:nvPr>
            <p:ph type="title"/>
          </p:nvPr>
        </p:nvSpPr>
        <p:spPr/>
        <p:txBody>
          <a:bodyPr/>
          <a:lstStyle/>
          <a:p>
            <a:r>
              <a:rPr lang="en-GB" dirty="0"/>
              <a:t>Data reimagined: adoption of digital technology platforms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84"/>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37" name="Google Shape;837;p84"/>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38" name="Google Shape;838;p84"/>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840" name="Google Shape;840;p84"/>
          <p:cNvPicPr preferRelativeResize="0"/>
          <p:nvPr/>
        </p:nvPicPr>
        <p:blipFill rotWithShape="1">
          <a:blip r:embed="rId3">
            <a:alphaModFix/>
          </a:blip>
          <a:srcRect/>
          <a:stretch/>
        </p:blipFill>
        <p:spPr>
          <a:xfrm>
            <a:off x="888950" y="1744327"/>
            <a:ext cx="10414099" cy="4068201"/>
          </a:xfrm>
          <a:prstGeom prst="rect">
            <a:avLst/>
          </a:prstGeom>
          <a:noFill/>
          <a:ln>
            <a:noFill/>
          </a:ln>
        </p:spPr>
      </p:pic>
      <p:sp>
        <p:nvSpPr>
          <p:cNvPr id="2" name="Title 1">
            <a:extLst>
              <a:ext uri="{FF2B5EF4-FFF2-40B4-BE49-F238E27FC236}">
                <a16:creationId xmlns:a16="http://schemas.microsoft.com/office/drawing/2014/main" id="{8BC210FB-7482-0602-9941-5F8549724630}"/>
              </a:ext>
            </a:extLst>
          </p:cNvPr>
          <p:cNvSpPr>
            <a:spLocks noGrp="1"/>
          </p:cNvSpPr>
          <p:nvPr>
            <p:ph type="title"/>
          </p:nvPr>
        </p:nvSpPr>
        <p:spPr/>
        <p:txBody>
          <a:bodyPr/>
          <a:lstStyle/>
          <a:p>
            <a:r>
              <a:rPr lang="en-GB" dirty="0"/>
              <a:t>Data reimagined: impact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6" name="Picture Placeholder 5" descr="A picture containing mountain, outdoor, nature, wave&#10;&#10;Description automatically generated">
            <a:extLst>
              <a:ext uri="{FF2B5EF4-FFF2-40B4-BE49-F238E27FC236}">
                <a16:creationId xmlns:a16="http://schemas.microsoft.com/office/drawing/2014/main" id="{F2BC26BE-B806-C219-4CD8-B7211512E36A}"/>
              </a:ext>
            </a:extLst>
          </p:cNvPr>
          <p:cNvPicPr>
            <a:picLocks noGrp="1" noChangeAspect="1"/>
          </p:cNvPicPr>
          <p:nvPr>
            <p:ph type="pic" idx="10"/>
          </p:nvPr>
        </p:nvPicPr>
        <p:blipFill>
          <a:blip r:embed="rId3"/>
          <a:srcRect l="16218" r="16218"/>
          <a:stretch>
            <a:fillRect/>
          </a:stretch>
        </p:blipFill>
        <p:spPr>
          <a:xfrm>
            <a:off x="6276272" y="493457"/>
            <a:ext cx="7293907" cy="7195979"/>
          </a:xfrm>
        </p:spPr>
      </p:pic>
      <p:sp>
        <p:nvSpPr>
          <p:cNvPr id="845" name="Google Shape;845;p85"/>
          <p:cNvSpPr txBox="1">
            <a:spLocks noGrp="1"/>
          </p:cNvSpPr>
          <p:nvPr>
            <p:ph type="title"/>
          </p:nvPr>
        </p:nvSpPr>
        <p:spPr>
          <a:xfrm>
            <a:off x="803275" y="1434306"/>
            <a:ext cx="6492239" cy="13255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2"/>
              </a:buClr>
              <a:buSzPts val="4400"/>
              <a:buFont typeface="Quicksand"/>
              <a:buNone/>
            </a:pPr>
            <a:r>
              <a:rPr lang="en-GB" sz="5000" dirty="0"/>
              <a:t>WORLD CAFÉ </a:t>
            </a:r>
            <a:endParaRPr sz="5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8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Quicksand"/>
              <a:buNone/>
            </a:pPr>
            <a:r>
              <a:rPr lang="en-GB"/>
              <a:t>World Café questions </a:t>
            </a:r>
            <a:endParaRPr/>
          </a:p>
        </p:txBody>
      </p:sp>
      <p:sp>
        <p:nvSpPr>
          <p:cNvPr id="851" name="Google Shape;851;p8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accent1"/>
              </a:buClr>
              <a:buSzPts val="2200"/>
              <a:buFont typeface="Arial" panose="020B0604020202020204" pitchFamily="34" charset="0"/>
              <a:buChar char="•"/>
            </a:pPr>
            <a:r>
              <a:rPr lang="en-GB" sz="2400" dirty="0"/>
              <a:t>How can positionality biases be balanced in the research process? </a:t>
            </a:r>
            <a:endParaRPr sz="2400" dirty="0"/>
          </a:p>
          <a:p>
            <a:pPr marL="342900" lvl="0" indent="-342900" algn="l" rtl="0">
              <a:lnSpc>
                <a:spcPct val="100000"/>
              </a:lnSpc>
              <a:spcBef>
                <a:spcPts val="1000"/>
              </a:spcBef>
              <a:spcAft>
                <a:spcPts val="0"/>
              </a:spcAft>
              <a:buClr>
                <a:schemeClr val="accent1"/>
              </a:buClr>
              <a:buSzPts val="2200"/>
              <a:buFont typeface="Arial" panose="020B0604020202020204" pitchFamily="34" charset="0"/>
              <a:buChar char="•"/>
            </a:pPr>
            <a:r>
              <a:rPr lang="en-GB" sz="2400" dirty="0"/>
              <a:t>How do the issues highlighted by the research relate to your work?</a:t>
            </a:r>
            <a:endParaRPr sz="2400" dirty="0"/>
          </a:p>
          <a:p>
            <a:pPr marL="342900" lvl="0" indent="-342900" algn="l" rtl="0">
              <a:lnSpc>
                <a:spcPct val="100000"/>
              </a:lnSpc>
              <a:spcBef>
                <a:spcPts val="1000"/>
              </a:spcBef>
              <a:spcAft>
                <a:spcPts val="0"/>
              </a:spcAft>
              <a:buClr>
                <a:schemeClr val="accent1"/>
              </a:buClr>
              <a:buSzPts val="2200"/>
              <a:buFont typeface="Arial" panose="020B0604020202020204" pitchFamily="34" charset="0"/>
              <a:buChar char="•"/>
            </a:pPr>
            <a:r>
              <a:rPr lang="en-GB" sz="2400" dirty="0"/>
              <a:t>How much influence do you have over these issues? </a:t>
            </a:r>
            <a:endParaRPr sz="2400" dirty="0"/>
          </a:p>
          <a:p>
            <a:pPr marL="342900" lvl="0" indent="-342900" algn="l" rtl="0">
              <a:lnSpc>
                <a:spcPct val="100000"/>
              </a:lnSpc>
              <a:spcBef>
                <a:spcPts val="1000"/>
              </a:spcBef>
              <a:spcAft>
                <a:spcPts val="0"/>
              </a:spcAft>
              <a:buClr>
                <a:schemeClr val="accent1"/>
              </a:buClr>
              <a:buSzPts val="2200"/>
              <a:buFont typeface="Arial" panose="020B0604020202020204" pitchFamily="34" charset="0"/>
              <a:buChar char="•"/>
            </a:pPr>
            <a:r>
              <a:rPr lang="en-GB" sz="2400" dirty="0"/>
              <a:t>What would you do differently in your work to rectify these issues?</a:t>
            </a:r>
            <a:endParaRPr sz="2400" dirty="0"/>
          </a:p>
          <a:p>
            <a:pPr marL="342900" lvl="0" indent="-342900" algn="l" rtl="0">
              <a:lnSpc>
                <a:spcPct val="100000"/>
              </a:lnSpc>
              <a:spcBef>
                <a:spcPts val="1000"/>
              </a:spcBef>
              <a:spcAft>
                <a:spcPts val="0"/>
              </a:spcAft>
              <a:buClr>
                <a:schemeClr val="accent1"/>
              </a:buClr>
              <a:buSzPts val="2200"/>
              <a:buFont typeface="Arial" panose="020B0604020202020204" pitchFamily="34" charset="0"/>
              <a:buChar char="•"/>
            </a:pPr>
            <a:endParaRPr sz="2400" dirty="0"/>
          </a:p>
          <a:p>
            <a:pPr marL="0" lvl="0" indent="0" algn="l" rtl="0">
              <a:lnSpc>
                <a:spcPct val="90000"/>
              </a:lnSpc>
              <a:spcBef>
                <a:spcPts val="1000"/>
              </a:spcBef>
              <a:spcAft>
                <a:spcPts val="0"/>
              </a:spcAft>
              <a:buClr>
                <a:schemeClr val="dk1"/>
              </a:buClr>
              <a:buSzPts val="2200"/>
              <a:buFont typeface="Quicksand"/>
              <a:buNone/>
            </a:pPr>
            <a:endParaRPr dirty="0">
              <a:solidFill>
                <a:schemeClr val="accen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4"/>
        <p:cNvGrpSpPr/>
        <p:nvPr/>
      </p:nvGrpSpPr>
      <p:grpSpPr>
        <a:xfrm>
          <a:off x="0" y="0"/>
          <a:ext cx="0" cy="0"/>
          <a:chOff x="0" y="0"/>
          <a:chExt cx="0" cy="0"/>
        </a:xfrm>
      </p:grpSpPr>
      <p:pic>
        <p:nvPicPr>
          <p:cNvPr id="555" name="Google Shape;555;p53" descr="poll-type-id">
            <a:hlinkClick r:id="rId3"/>
          </p:cNvPr>
          <p:cNvPicPr preferRelativeResize="0"/>
          <p:nvPr/>
        </p:nvPicPr>
        <p:blipFill rotWithShape="1">
          <a:blip r:embed="rId4">
            <a:alphaModFix/>
          </a:blip>
          <a:srcRect/>
          <a:stretch/>
        </p:blipFill>
        <p:spPr>
          <a:xfrm>
            <a:off x="677333" y="2209800"/>
            <a:ext cx="2438400" cy="2438400"/>
          </a:xfrm>
          <a:prstGeom prst="rect">
            <a:avLst/>
          </a:prstGeom>
          <a:noFill/>
          <a:ln>
            <a:noFill/>
          </a:ln>
        </p:spPr>
      </p:pic>
      <p:sp>
        <p:nvSpPr>
          <p:cNvPr id="557" name="Google Shape;557;p53" descr="title-id"/>
          <p:cNvSpPr txBox="1"/>
          <p:nvPr/>
        </p:nvSpPr>
        <p:spPr>
          <a:xfrm>
            <a:off x="3454400" y="2571750"/>
            <a:ext cx="5482771" cy="1714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accent2"/>
                </a:solidFill>
                <a:latin typeface="Quicksand" pitchFamily="2" charset="0"/>
                <a:ea typeface="Roboto"/>
                <a:cs typeface="Roboto"/>
                <a:sym typeface="Roboto"/>
              </a:rPr>
              <a:t>What motivates you to do WASH work?</a:t>
            </a:r>
          </a:p>
        </p:txBody>
      </p:sp>
      <p:sp>
        <p:nvSpPr>
          <p:cNvPr id="558" name="Google Shape;558;p53" descr="footer-id"/>
          <p:cNvSpPr txBox="1"/>
          <p:nvPr/>
        </p:nvSpPr>
        <p:spPr>
          <a:xfrm>
            <a:off x="3465285" y="5188857"/>
            <a:ext cx="8398800" cy="51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dirty="0">
                <a:solidFill>
                  <a:srgbClr val="5B5B5B"/>
                </a:solidFill>
                <a:latin typeface="Quicksand" pitchFamily="2" charset="0"/>
                <a:ea typeface="Roboto"/>
                <a:cs typeface="Roboto"/>
                <a:sym typeface="Roboto"/>
              </a:rPr>
              <a:t>ⓘ</a:t>
            </a:r>
            <a:r>
              <a:rPr lang="en-GB" sz="1900" b="0" i="0" u="none" strike="noStrike" cap="none" dirty="0">
                <a:solidFill>
                  <a:srgbClr val="5B5B5B"/>
                </a:solidFill>
                <a:latin typeface="Quicksand" pitchFamily="2" charset="0"/>
                <a:ea typeface="Roboto"/>
                <a:cs typeface="Roboto"/>
                <a:sym typeface="Roboto"/>
              </a:rPr>
              <a:t> Start presenting to display the poll results on this slide.</a:t>
            </a:r>
            <a:endParaRPr sz="1900" b="0" i="0" u="none" strike="noStrike" cap="none" dirty="0">
              <a:solidFill>
                <a:srgbClr val="5B5B5B"/>
              </a:solidFill>
              <a:latin typeface="Quicksand" pitchFamily="2" charset="0"/>
              <a:ea typeface="Roboto"/>
              <a:cs typeface="Roboto"/>
              <a:sym typeface="Roboto"/>
            </a:endParaRPr>
          </a:p>
        </p:txBody>
      </p:sp>
      <p:sp>
        <p:nvSpPr>
          <p:cNvPr id="4" name="TextBox 3">
            <a:extLst>
              <a:ext uri="{FF2B5EF4-FFF2-40B4-BE49-F238E27FC236}">
                <a16:creationId xmlns:a16="http://schemas.microsoft.com/office/drawing/2014/main" id="{2060D647-0883-64E5-E88C-52E3791D8B6F}"/>
              </a:ext>
            </a:extLst>
          </p:cNvPr>
          <p:cNvSpPr txBox="1"/>
          <p:nvPr/>
        </p:nvSpPr>
        <p:spPr>
          <a:xfrm>
            <a:off x="3537857" y="1196975"/>
            <a:ext cx="1569660" cy="646331"/>
          </a:xfrm>
          <a:prstGeom prst="rect">
            <a:avLst/>
          </a:prstGeom>
          <a:noFill/>
        </p:spPr>
        <p:txBody>
          <a:bodyPr wrap="none" rtlCol="0">
            <a:spAutoFit/>
          </a:bodyPr>
          <a:lstStyle/>
          <a:p>
            <a:r>
              <a:rPr lang="en-GB" sz="3600" dirty="0">
                <a:solidFill>
                  <a:schemeClr val="accent2"/>
                </a:solidFill>
              </a:rPr>
              <a:t>SLIDO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53" descr="poll-type-id">
            <a:hlinkClick r:id="rId3"/>
          </p:cNvPr>
          <p:cNvPicPr preferRelativeResize="0"/>
          <p:nvPr/>
        </p:nvPicPr>
        <p:blipFill rotWithShape="1">
          <a:blip r:embed="rId4">
            <a:alphaModFix/>
          </a:blip>
          <a:srcRect/>
          <a:stretch/>
        </p:blipFill>
        <p:spPr>
          <a:xfrm>
            <a:off x="677333" y="2209800"/>
            <a:ext cx="2438400" cy="2438400"/>
          </a:xfrm>
          <a:prstGeom prst="rect">
            <a:avLst/>
          </a:prstGeom>
          <a:noFill/>
          <a:ln>
            <a:noFill/>
          </a:ln>
        </p:spPr>
      </p:pic>
      <p:sp>
        <p:nvSpPr>
          <p:cNvPr id="557" name="Google Shape;557;p53" descr="title-id"/>
          <p:cNvSpPr txBox="1"/>
          <p:nvPr/>
        </p:nvSpPr>
        <p:spPr>
          <a:xfrm>
            <a:off x="3454400" y="2571750"/>
            <a:ext cx="5482771" cy="1714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accent2"/>
                </a:solidFill>
                <a:latin typeface="Quicksand" pitchFamily="2" charset="0"/>
                <a:ea typeface="Roboto"/>
                <a:cs typeface="Roboto"/>
                <a:sym typeface="Roboto"/>
              </a:rPr>
              <a:t>Defining colonization - What comes to mind when you think of coloniality, colonization, and (neo)colonialism?</a:t>
            </a:r>
          </a:p>
        </p:txBody>
      </p:sp>
      <p:sp>
        <p:nvSpPr>
          <p:cNvPr id="558" name="Google Shape;558;p53" descr="footer-id"/>
          <p:cNvSpPr txBox="1"/>
          <p:nvPr/>
        </p:nvSpPr>
        <p:spPr>
          <a:xfrm>
            <a:off x="3465285" y="5188857"/>
            <a:ext cx="8398800" cy="51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dirty="0">
                <a:solidFill>
                  <a:srgbClr val="5B5B5B"/>
                </a:solidFill>
                <a:latin typeface="Quicksand" pitchFamily="2" charset="0"/>
                <a:ea typeface="Roboto"/>
                <a:cs typeface="Roboto"/>
                <a:sym typeface="Roboto"/>
              </a:rPr>
              <a:t>ⓘ</a:t>
            </a:r>
            <a:r>
              <a:rPr lang="en-GB" sz="1900" b="0" i="0" u="none" strike="noStrike" cap="none" dirty="0">
                <a:solidFill>
                  <a:srgbClr val="5B5B5B"/>
                </a:solidFill>
                <a:latin typeface="Quicksand" pitchFamily="2" charset="0"/>
                <a:ea typeface="Roboto"/>
                <a:cs typeface="Roboto"/>
                <a:sym typeface="Roboto"/>
              </a:rPr>
              <a:t> Start presenting to display the poll results on this slide.</a:t>
            </a:r>
            <a:endParaRPr sz="1900" b="0" i="0" u="none" strike="noStrike" cap="none" dirty="0">
              <a:solidFill>
                <a:srgbClr val="5B5B5B"/>
              </a:solidFill>
              <a:latin typeface="Quicksand" pitchFamily="2" charset="0"/>
              <a:ea typeface="Roboto"/>
              <a:cs typeface="Roboto"/>
              <a:sym typeface="Roboto"/>
            </a:endParaRPr>
          </a:p>
        </p:txBody>
      </p:sp>
      <p:sp>
        <p:nvSpPr>
          <p:cNvPr id="4" name="TextBox 3">
            <a:extLst>
              <a:ext uri="{FF2B5EF4-FFF2-40B4-BE49-F238E27FC236}">
                <a16:creationId xmlns:a16="http://schemas.microsoft.com/office/drawing/2014/main" id="{2060D647-0883-64E5-E88C-52E3791D8B6F}"/>
              </a:ext>
            </a:extLst>
          </p:cNvPr>
          <p:cNvSpPr txBox="1"/>
          <p:nvPr/>
        </p:nvSpPr>
        <p:spPr>
          <a:xfrm>
            <a:off x="3537857" y="1196975"/>
            <a:ext cx="1569660" cy="646331"/>
          </a:xfrm>
          <a:prstGeom prst="rect">
            <a:avLst/>
          </a:prstGeom>
          <a:noFill/>
        </p:spPr>
        <p:txBody>
          <a:bodyPr wrap="none" rtlCol="0">
            <a:spAutoFit/>
          </a:bodyPr>
          <a:lstStyle/>
          <a:p>
            <a:r>
              <a:rPr lang="en-GB" sz="3600" dirty="0">
                <a:solidFill>
                  <a:schemeClr val="accent2"/>
                </a:solidFill>
              </a:rPr>
              <a:t>SLIDO</a:t>
            </a:r>
          </a:p>
        </p:txBody>
      </p:sp>
    </p:spTree>
    <p:extLst>
      <p:ext uri="{BB962C8B-B14F-4D97-AF65-F5344CB8AC3E}">
        <p14:creationId xmlns:p14="http://schemas.microsoft.com/office/powerpoint/2010/main" val="73489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53" descr="poll-type-id">
            <a:hlinkClick r:id="rId3"/>
          </p:cNvPr>
          <p:cNvPicPr preferRelativeResize="0"/>
          <p:nvPr/>
        </p:nvPicPr>
        <p:blipFill rotWithShape="1">
          <a:blip r:embed="rId4">
            <a:alphaModFix/>
          </a:blip>
          <a:srcRect/>
          <a:stretch/>
        </p:blipFill>
        <p:spPr>
          <a:xfrm>
            <a:off x="677333" y="2209800"/>
            <a:ext cx="2438400" cy="2438400"/>
          </a:xfrm>
          <a:prstGeom prst="rect">
            <a:avLst/>
          </a:prstGeom>
          <a:noFill/>
          <a:ln>
            <a:noFill/>
          </a:ln>
        </p:spPr>
      </p:pic>
      <p:sp>
        <p:nvSpPr>
          <p:cNvPr id="557" name="Google Shape;557;p53" descr="title-id"/>
          <p:cNvSpPr txBox="1"/>
          <p:nvPr/>
        </p:nvSpPr>
        <p:spPr>
          <a:xfrm>
            <a:off x="3454400" y="2571750"/>
            <a:ext cx="5482771" cy="1714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accent2"/>
                </a:solidFill>
                <a:latin typeface="Quicksand" pitchFamily="2" charset="0"/>
                <a:ea typeface="Roboto"/>
                <a:cs typeface="Roboto"/>
                <a:sym typeface="Roboto"/>
              </a:rPr>
              <a:t>Defining colonization - What comes to mind when you think of coloniality, colonization, and (neo)colonialism?</a:t>
            </a:r>
          </a:p>
        </p:txBody>
      </p:sp>
      <p:sp>
        <p:nvSpPr>
          <p:cNvPr id="558" name="Google Shape;558;p53" descr="footer-id"/>
          <p:cNvSpPr txBox="1"/>
          <p:nvPr/>
        </p:nvSpPr>
        <p:spPr>
          <a:xfrm>
            <a:off x="3465285" y="5188857"/>
            <a:ext cx="8398800" cy="51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dirty="0">
                <a:solidFill>
                  <a:srgbClr val="5B5B5B"/>
                </a:solidFill>
                <a:latin typeface="Quicksand" pitchFamily="2" charset="0"/>
                <a:ea typeface="Roboto"/>
                <a:cs typeface="Roboto"/>
                <a:sym typeface="Roboto"/>
              </a:rPr>
              <a:t>ⓘ</a:t>
            </a:r>
            <a:r>
              <a:rPr lang="en-GB" sz="1900" b="0" i="0" u="none" strike="noStrike" cap="none" dirty="0">
                <a:solidFill>
                  <a:srgbClr val="5B5B5B"/>
                </a:solidFill>
                <a:latin typeface="Quicksand" pitchFamily="2" charset="0"/>
                <a:ea typeface="Roboto"/>
                <a:cs typeface="Roboto"/>
                <a:sym typeface="Roboto"/>
              </a:rPr>
              <a:t> Start presenting to display the poll results on this slide.</a:t>
            </a:r>
            <a:endParaRPr sz="1900" b="0" i="0" u="none" strike="noStrike" cap="none" dirty="0">
              <a:solidFill>
                <a:srgbClr val="5B5B5B"/>
              </a:solidFill>
              <a:latin typeface="Quicksand" pitchFamily="2" charset="0"/>
              <a:ea typeface="Roboto"/>
              <a:cs typeface="Roboto"/>
              <a:sym typeface="Roboto"/>
            </a:endParaRPr>
          </a:p>
        </p:txBody>
      </p:sp>
      <p:sp>
        <p:nvSpPr>
          <p:cNvPr id="4" name="TextBox 3">
            <a:extLst>
              <a:ext uri="{FF2B5EF4-FFF2-40B4-BE49-F238E27FC236}">
                <a16:creationId xmlns:a16="http://schemas.microsoft.com/office/drawing/2014/main" id="{2060D647-0883-64E5-E88C-52E3791D8B6F}"/>
              </a:ext>
            </a:extLst>
          </p:cNvPr>
          <p:cNvSpPr txBox="1"/>
          <p:nvPr/>
        </p:nvSpPr>
        <p:spPr>
          <a:xfrm>
            <a:off x="3537857" y="1196975"/>
            <a:ext cx="1569660" cy="646331"/>
          </a:xfrm>
          <a:prstGeom prst="rect">
            <a:avLst/>
          </a:prstGeom>
          <a:noFill/>
        </p:spPr>
        <p:txBody>
          <a:bodyPr wrap="none" rtlCol="0">
            <a:spAutoFit/>
          </a:bodyPr>
          <a:lstStyle/>
          <a:p>
            <a:r>
              <a:rPr lang="en-GB" sz="3600" dirty="0">
                <a:solidFill>
                  <a:schemeClr val="accent2"/>
                </a:solidFill>
              </a:rPr>
              <a:t>SLIDO</a:t>
            </a:r>
          </a:p>
        </p:txBody>
      </p:sp>
    </p:spTree>
    <p:extLst>
      <p:ext uri="{BB962C8B-B14F-4D97-AF65-F5344CB8AC3E}">
        <p14:creationId xmlns:p14="http://schemas.microsoft.com/office/powerpoint/2010/main" val="390716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ystems Connect v6">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s Connect v6" id="{9077E7CF-C240-4DC5-8CEC-1F207DA33209}" vid="{5B4D52D3-153B-47F8-8E80-FF9DD0425245}"/>
    </a:ext>
  </a:extLst>
</a:theme>
</file>

<file path=ppt/theme/theme2.xml><?xml version="1.0" encoding="utf-8"?>
<a:theme xmlns:a="http://schemas.openxmlformats.org/drawingml/2006/main" name="Office Theme">
  <a:themeElements>
    <a:clrScheme name="All Systems Connect">
      <a:dk1>
        <a:srgbClr val="0C0C0C"/>
      </a:dk1>
      <a:lt1>
        <a:srgbClr val="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E9FDEED1CF3F4B9DC0D7FB7D725DAF" ma:contentTypeVersion="17" ma:contentTypeDescription="Create a new document." ma:contentTypeScope="" ma:versionID="a00065f7382228d9d3730e1fe2adf852">
  <xsd:schema xmlns:xsd="http://www.w3.org/2001/XMLSchema" xmlns:xs="http://www.w3.org/2001/XMLSchema" xmlns:p="http://schemas.microsoft.com/office/2006/metadata/properties" xmlns:ns2="7cf6d27a-a121-47a7-bb37-240d2e08ea91" xmlns:ns3="bbc718c4-94a0-4501-a8e8-70f7c8e44e11" targetNamespace="http://schemas.microsoft.com/office/2006/metadata/properties" ma:root="true" ma:fieldsID="76c43f8a2367fa9bfe0536691432201d" ns2:_="" ns3:_="">
    <xsd:import namespace="7cf6d27a-a121-47a7-bb37-240d2e08ea91"/>
    <xsd:import namespace="bbc718c4-94a0-4501-a8e8-70f7c8e44e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f6d27a-a121-47a7-bb37-240d2e08ea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e83bbb5-db0d-49e0-93d3-6afa06249b03"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c718c4-94a0-4501-a8e8-70f7c8e44e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2d0e25c-88f3-40b1-ba6b-c6b79027402b}" ma:internalName="TaxCatchAll" ma:showField="CatchAllData" ma:web="bbc718c4-94a0-4501-a8e8-70f7c8e44e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f6d27a-a121-47a7-bb37-240d2e08ea91">
      <Terms xmlns="http://schemas.microsoft.com/office/infopath/2007/PartnerControls"/>
    </lcf76f155ced4ddcb4097134ff3c332f>
    <TaxCatchAll xmlns="bbc718c4-94a0-4501-a8e8-70f7c8e44e11" xsi:nil="true"/>
  </documentManagement>
</p:properties>
</file>

<file path=customXml/itemProps1.xml><?xml version="1.0" encoding="utf-8"?>
<ds:datastoreItem xmlns:ds="http://schemas.openxmlformats.org/officeDocument/2006/customXml" ds:itemID="{05BC4D01-4C02-4441-84B2-E168C3654196}"/>
</file>

<file path=customXml/itemProps2.xml><?xml version="1.0" encoding="utf-8"?>
<ds:datastoreItem xmlns:ds="http://schemas.openxmlformats.org/officeDocument/2006/customXml" ds:itemID="{982B21B7-D785-4C60-9913-70915F893B51}">
  <ds:schemaRefs>
    <ds:schemaRef ds:uri="http://schemas.microsoft.com/sharepoint/v3/contenttype/forms"/>
  </ds:schemaRefs>
</ds:datastoreItem>
</file>

<file path=customXml/itemProps3.xml><?xml version="1.0" encoding="utf-8"?>
<ds:datastoreItem xmlns:ds="http://schemas.openxmlformats.org/officeDocument/2006/customXml" ds:itemID="{5AB94842-6063-4FD1-B282-75F0B3592DF2}"/>
</file>

<file path=docProps/app.xml><?xml version="1.0" encoding="utf-8"?>
<Properties xmlns="http://schemas.openxmlformats.org/officeDocument/2006/extended-properties" xmlns:vt="http://schemas.openxmlformats.org/officeDocument/2006/docPropsVTypes">
  <Template/>
  <TotalTime>88</TotalTime>
  <Words>7690</Words>
  <Application>Microsoft Office PowerPoint</Application>
  <PresentationFormat>Widescreen</PresentationFormat>
  <Paragraphs>446</Paragraphs>
  <Slides>66</Slides>
  <Notes>55</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79" baseType="lpstr">
      <vt:lpstr>Roboto</vt:lpstr>
      <vt:lpstr>DM Sans</vt:lpstr>
      <vt:lpstr>Quicksand Medium</vt:lpstr>
      <vt:lpstr>Calibri</vt:lpstr>
      <vt:lpstr>NTR</vt:lpstr>
      <vt:lpstr>Quicksand</vt:lpstr>
      <vt:lpstr>Quattrocento Sans</vt:lpstr>
      <vt:lpstr>Wingdings</vt:lpstr>
      <vt:lpstr>Arial</vt:lpstr>
      <vt:lpstr>Times New Roman</vt:lpstr>
      <vt:lpstr>Systems Connect v6</vt:lpstr>
      <vt:lpstr>Office Theme</vt:lpstr>
      <vt:lpstr>Presentation</vt:lpstr>
      <vt:lpstr>PowerPoint Presentation</vt:lpstr>
      <vt:lpstr>Theme 5 - Overview</vt:lpstr>
      <vt:lpstr>Theme 5: main objectives</vt:lpstr>
      <vt:lpstr>Session 1: Decolonizing the WASH narrative to promote systems change, part 1: Disrupting the single story</vt:lpstr>
      <vt:lpstr>Session objectives  </vt:lpstr>
      <vt:lpstr>Session format </vt:lpstr>
      <vt:lpstr>PowerPoint Presentation</vt:lpstr>
      <vt:lpstr>PowerPoint Presentation</vt:lpstr>
      <vt:lpstr>PowerPoint Presentation</vt:lpstr>
      <vt:lpstr>PowerPoint Presentation</vt:lpstr>
      <vt:lpstr>Section 1:  Barriers to equity faced  by LMIC researchers</vt:lpstr>
      <vt:lpstr>Research Team</vt:lpstr>
      <vt:lpstr>Presenter positionality</vt:lpstr>
      <vt:lpstr>Introduction</vt:lpstr>
      <vt:lpstr>PowerPoint Presentation</vt:lpstr>
      <vt:lpstr>Theoretical framing</vt:lpstr>
      <vt:lpstr>Methods</vt:lpstr>
      <vt:lpstr>Coding framework</vt:lpstr>
      <vt:lpstr>PowerPoint Presentation</vt:lpstr>
      <vt:lpstr>PowerPoint Presentation</vt:lpstr>
      <vt:lpstr>PowerPoint Presentation</vt:lpstr>
      <vt:lpstr>PowerPoint Presentation</vt:lpstr>
      <vt:lpstr>PowerPoint Presentation</vt:lpstr>
      <vt:lpstr>WASH and Violence</vt:lpstr>
      <vt:lpstr>Imagining Equitable WASH Research</vt:lpstr>
      <vt:lpstr>Imagining Equitable WASH Research</vt:lpstr>
      <vt:lpstr>Imagining Equitable WASH Research</vt:lpstr>
      <vt:lpstr>Section 2: Positionality to increase equity</vt:lpstr>
      <vt:lpstr>I am a African woman born and raised in Nairobi, Kenya.  I hold a Msc. On Education for Sustainability from London South Bank University. As a Water Governance Specialist I understand that the disciplines in which I have been trained have significant histories (continuing to the present) as tools of colonisation. I bring the experience of both my cultural heritage and my professional development to my research. Towards bringing a more comprehensive view to my research, I recognize my positionality is shaped by my privilege and access to some resources, and I strive to be aware of my own biases and recognize how these may shape my research. </vt:lpstr>
      <vt:lpstr>PowerPoint Presentation</vt:lpstr>
      <vt:lpstr>PowerPoint Presentation</vt:lpstr>
      <vt:lpstr>This is My Positionality: http://youtu.be/Sz3RPZeqGFk  </vt:lpstr>
      <vt:lpstr>The Research Process and Positionality</vt:lpstr>
      <vt:lpstr>Linking Positionality To Equitable WASH Research</vt:lpstr>
      <vt:lpstr>Linking Positionality To Equitable WASH Research on Climate Change Adaptation and Mitigation </vt:lpstr>
      <vt:lpstr>“With my research I aspire to ‘situated solidarity’ with Semarang-based activists. I have much to learn from their experience and intimate/deep knowledge of how the degradation of the environment they live in is a story of social marginalization and commodification of nature. I have much to write about their refusal of uneven urbanization, and their attempts to address the water crisis in Indonesian cities for what it really is: a political, colonial and capitalist crisis.”  Excerpt from Marie’s provocation: On how a woman researcher from Europe feels when decolonising her work. </vt:lpstr>
      <vt:lpstr>Letter to the last international development agency that rehabilitated our irrigation scheme;   Dear Donor, As I write this letter I am aware that I might not get a reply but that will be painfully fine. In fact you may never get this letter because we don’t have your postal address, we only know your name. In case you are wondering who I am, I am the little girl Sibo, I was five the last time we saw you, and now I am ten. I thought of writing to update you about the submersible pumps you gave us. They looked beautiful when you orphaned them during an event you termed, handover and commissioning, it was a literal handover because, for the greater part, the developments were only and only in your hands, and we were reduced to endorsing spectators save for the few who were required for labour- manual labour.  Excerpt from A vignette: On how transformation can become a way to perpetuate structural inequalities, triggering reflections on what is being transformed, by whom, for whom and to what end? </vt:lpstr>
      <vt:lpstr>   “I feel the urge to acknowledge and emphasize how all my work is the product of a collective work and engagement, of many collaborations and exchanges, many hearts, eyes and brains coming together and engaging in conversations around water…”  Excerpt from A vignette: On how On how academia can hinder collective work </vt:lpstr>
      <vt:lpstr>Key Messages</vt:lpstr>
      <vt:lpstr>Section 3: Reimagining data for systems change </vt:lpstr>
      <vt:lpstr>PowerPoint Presentation</vt:lpstr>
      <vt:lpstr>Participatory Digital Attestation platform- Capacity Building@scale model.</vt:lpstr>
      <vt:lpstr>PowerPoint Presentation</vt:lpstr>
      <vt:lpstr>Data Reimagined- Impact. </vt:lpstr>
      <vt:lpstr>PowerPoint Presentation</vt:lpstr>
      <vt:lpstr>WORLD CAFÉ QUESTIONS</vt:lpstr>
      <vt:lpstr>TO TAKE HOME AND REFLECT ON…</vt:lpstr>
      <vt:lpstr>Section 2</vt:lpstr>
      <vt:lpstr>My positionality statement</vt:lpstr>
      <vt:lpstr>PowerPoint Presentation</vt:lpstr>
      <vt:lpstr>PowerPoint Presentation</vt:lpstr>
      <vt:lpstr>This is My Positionality: http://youtu.be/Sz3RPZeqGFk  </vt:lpstr>
      <vt:lpstr>The research process and positionality</vt:lpstr>
      <vt:lpstr>Linking positionality to equitable  WASH research</vt:lpstr>
      <vt:lpstr>Linking positionality To equitable WASH research on climate change adaptation and mitigation </vt:lpstr>
      <vt:lpstr>“With my research I aspire to ‘situated solidarity’ with Semarang-based activists. I have much to learn from their experience and intimate/deep knowledge of how the degradation of the environment they live in is a story of social marginalization and commodification of nature. I have much to write about their refusal of uneven urbanization, and their attempts to address the water crisis in Indonesian cities for what it really is: a political, colonial and capitalist crisis.”  </vt:lpstr>
      <vt:lpstr>“Dear Donor, As I write this letter I am aware that I might not get a reply but that will be painfully fine. In fact you may never get this letter because we don’t have your postal address, we only know your name. In case you are wondering who I am, I am the little girl Sibo, I was five the last time we saw you, and now I am ten. I thought of writing to update you about the submersible pumps you gave us. They looked beautiful when you orphaned them during an event you termed, handover and commissioning, it was a literal handover because, for the greater part, the developments were only and only in your hands, and we were reduced to endorsing spectators save for the few who were required for labour- manual labour. .”  </vt:lpstr>
      <vt:lpstr>“I feel the urge to acknowledge and emphasize how all my work is the product of a collective work and engagement, of many collaborations and exchanges, many hearts, eyes and brains coming together and engaging in conversations around water.”  </vt:lpstr>
      <vt:lpstr>Key messages (1)</vt:lpstr>
      <vt:lpstr>Key messages (2)</vt:lpstr>
      <vt:lpstr>Session 3</vt:lpstr>
      <vt:lpstr>Major challenges</vt:lpstr>
      <vt:lpstr>Data reimagined: adoption of digital technology platforms</vt:lpstr>
      <vt:lpstr>Data reimagined: impact</vt:lpstr>
      <vt:lpstr>WORLD CAFÉ </vt:lpstr>
      <vt:lpstr>World Café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Decolonizing the WASH narrative to promote systems change, part 1: Disrupting the single story</dc:title>
  <dc:creator>jason willbourn</dc:creator>
  <cp:lastModifiedBy>jason willbourn</cp:lastModifiedBy>
  <cp:revision>22</cp:revision>
  <dcterms:modified xsi:type="dcterms:W3CDTF">2023-05-02T09:10:37Z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0x010100F5E9FDEED1CF3F4B9DC0D7FB7D725DAF</vt:lpwstr>
  </property>
</Properties>
</file>